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</p:sldIdLst>
  <p:sldSz cx="9144000" cy="6858000" type="screen4x3"/>
  <p:notesSz cx="6996113" cy="928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7DD9A04-07FD-4C12-811A-E52F7085BB1D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425E315-A0AB-4800-8455-89BE72D7D2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lumMod val="80000"/>
              </a:schemeClr>
              <a:schemeClr val="bg1">
                <a:tint val="50000"/>
                <a:lum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Cleanup</a:t>
            </a:r>
          </a:p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Superior/Douglas County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14" y="4876800"/>
            <a:ext cx="1951274" cy="1866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2001916" cy="18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0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Datasets “living” outside of the SDE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Duplicate Datasets in the SDE, (backups,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data not moved to SDE (shapefiles,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Naming Convention not followed in naming of datasets</a:t>
            </a:r>
          </a:p>
          <a:p>
            <a:pPr marL="457200" lvl="1" indent="-285750"/>
            <a:r>
              <a:rPr lang="en-US" dirty="0" smtClean="0"/>
              <a:t>Hypothetical </a:t>
            </a:r>
            <a:r>
              <a:rPr lang="en-US" dirty="0" smtClean="0"/>
              <a:t>Example: </a:t>
            </a:r>
            <a:r>
              <a:rPr lang="en-US" dirty="0" err="1" smtClean="0"/>
              <a:t>Admin_cos_zoning</a:t>
            </a:r>
            <a:r>
              <a:rPr lang="en-US" dirty="0" smtClean="0"/>
              <a:t> named </a:t>
            </a:r>
            <a:r>
              <a:rPr lang="en-US" dirty="0" err="1" smtClean="0"/>
              <a:t>City_Zoning</a:t>
            </a:r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3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Confusion over correct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Duplication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Currentness</a:t>
            </a:r>
            <a:r>
              <a:rPr lang="en-US" dirty="0" smtClean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Space Taken up (IT and Backups)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Naming Convention not followed in many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Schema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by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created it and when?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did it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you bring the data back together to get into SDE</a:t>
            </a:r>
          </a:p>
          <a:p>
            <a:pPr marL="457200" lvl="1" indent="-285750"/>
            <a:endParaRPr lang="en-US" dirty="0" smtClean="0"/>
          </a:p>
          <a:p>
            <a:pPr marL="457200" lvl="1" indent="-285750"/>
            <a:endParaRPr lang="en-US" dirty="0" smtClean="0"/>
          </a:p>
          <a:p>
            <a:pPr marL="457200" lvl="1" indent="-285750"/>
            <a:endParaRPr lang="en-US" dirty="0" smtClean="0"/>
          </a:p>
          <a:p>
            <a:pPr marL="457200" lvl="1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Unmanaged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5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670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 Identify Data, Purge, Archive, QA/QC on Unmanaged Servers</a:t>
            </a:r>
          </a:p>
          <a:p>
            <a:pPr marL="457200" lvl="1" indent="-285750"/>
            <a:r>
              <a:rPr lang="en-US" dirty="0" smtClean="0"/>
              <a:t>Basically anything that is a drive letter is unmanaged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5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Step 1 (Detailed)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all data on Fileservers (unmanaged)</a:t>
            </a:r>
          </a:p>
          <a:p>
            <a:pPr marL="457200" lvl="1" indent="-285750"/>
            <a:r>
              <a:rPr lang="en-US" dirty="0" smtClean="0"/>
              <a:t>Gisserver</a:t>
            </a:r>
          </a:p>
          <a:p>
            <a:pPr marL="457200" lvl="1" indent="-285750"/>
            <a:r>
              <a:rPr lang="en-US" dirty="0" smtClean="0"/>
              <a:t>GISserver2011</a:t>
            </a:r>
          </a:p>
          <a:p>
            <a:pPr marL="457200" lvl="1" indent="-285750"/>
            <a:r>
              <a:rPr lang="en-US" dirty="0" smtClean="0"/>
              <a:t>Fileserver</a:t>
            </a:r>
          </a:p>
          <a:p>
            <a:pPr marL="45720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Purge or Archive unneeded data</a:t>
            </a:r>
          </a:p>
          <a:p>
            <a:pPr marL="457200" lvl="1" indent="-285750"/>
            <a:r>
              <a:rPr lang="en-US" dirty="0" smtClean="0"/>
              <a:t>Delete</a:t>
            </a:r>
          </a:p>
          <a:p>
            <a:pPr marL="457200" lvl="1" indent="-285750"/>
            <a:r>
              <a:rPr lang="en-US" dirty="0" smtClean="0"/>
              <a:t>Archived data = Zip files created then delete data move Zip file to Archive location</a:t>
            </a:r>
          </a:p>
          <a:p>
            <a:pPr marL="630238" lvl="2" indent="-285750"/>
            <a:r>
              <a:rPr lang="en-US" dirty="0" smtClean="0"/>
              <a:t>Named according to project data is related to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data is needed import into SDE (Development Instance)</a:t>
            </a:r>
          </a:p>
          <a:p>
            <a:pPr marL="457200" lvl="1" indent="-285750"/>
            <a:r>
              <a:rPr lang="en-US" dirty="0" smtClean="0"/>
              <a:t>QA/QC will take place from here before going into the Enterprise SDE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Cleanup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5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 startAt="2"/>
            </a:pPr>
            <a:r>
              <a:rPr lang="en-US" dirty="0" smtClean="0"/>
              <a:t>SDE Cleaned up, </a:t>
            </a:r>
            <a:r>
              <a:rPr lang="en-US" dirty="0" err="1" smtClean="0"/>
              <a:t>ID’ed</a:t>
            </a:r>
            <a:r>
              <a:rPr lang="en-US" dirty="0" smtClean="0"/>
              <a:t> data added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Policy &amp; Procedures Created for Future Management of Data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Training provided for GIS Staff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Training Provided for Editors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ArcMap Projects Cleaned Up (Ongoing as needed)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Develop automated processes for replication of data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Metadata completed when possible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6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090160"/>
          </a:xfrm>
        </p:spPr>
        <p:txBody>
          <a:bodyPr/>
          <a:lstStyle/>
          <a:p>
            <a:r>
              <a:rPr lang="en-US" dirty="0" smtClean="0"/>
              <a:t>IT has asked that we get “better” at managing our data.  They have never told me “NO”.  But that could change if we don’t get this straightened out.  Currently GIS is </a:t>
            </a:r>
            <a:r>
              <a:rPr lang="en-US" smtClean="0"/>
              <a:t>about </a:t>
            </a:r>
            <a:r>
              <a:rPr lang="en-US" smtClean="0"/>
              <a:t>60% </a:t>
            </a:r>
            <a:r>
              <a:rPr lang="en-US" dirty="0" smtClean="0"/>
              <a:t>of the storage in COSDC.</a:t>
            </a:r>
          </a:p>
          <a:p>
            <a:r>
              <a:rPr lang="en-US" dirty="0" smtClean="0"/>
              <a:t>Our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Data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100% data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Trust that the backups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Trust that the replication of data works</a:t>
            </a:r>
          </a:p>
          <a:p>
            <a:r>
              <a:rPr lang="en-US" dirty="0" smtClean="0"/>
              <a:t>Implications of NOT adhering to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permissions from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Less likely to “work” with us on a trust based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of trust from user base, internal and external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2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100</TotalTime>
  <Words>360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City of Superior/Douglas County</vt:lpstr>
      <vt:lpstr>The Situation</vt:lpstr>
      <vt:lpstr>Effects of the Unmanaged Data</vt:lpstr>
      <vt:lpstr>The Process</vt:lpstr>
      <vt:lpstr>Data Cleanup Process</vt:lpstr>
      <vt:lpstr>The Process (Continued)</vt:lpstr>
      <vt:lpstr>Our Responsibility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Superior/Douglas County</dc:title>
  <dc:creator>Fiskness, Jon</dc:creator>
  <cp:lastModifiedBy>Fiskness, Jon</cp:lastModifiedBy>
  <cp:revision>12</cp:revision>
  <cp:lastPrinted>2014-01-17T16:00:50Z</cp:lastPrinted>
  <dcterms:created xsi:type="dcterms:W3CDTF">2014-01-17T14:26:18Z</dcterms:created>
  <dcterms:modified xsi:type="dcterms:W3CDTF">2014-01-17T16:40:31Z</dcterms:modified>
</cp:coreProperties>
</file>