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71" r:id="rId3"/>
    <p:sldId id="279" r:id="rId4"/>
    <p:sldId id="280" r:id="rId5"/>
    <p:sldId id="281" r:id="rId6"/>
    <p:sldId id="282" r:id="rId7"/>
    <p:sldId id="275" r:id="rId8"/>
    <p:sldId id="258" r:id="rId9"/>
    <p:sldId id="264" r:id="rId10"/>
    <p:sldId id="276" r:id="rId11"/>
    <p:sldId id="272" r:id="rId12"/>
    <p:sldId id="278" r:id="rId13"/>
    <p:sldId id="273" r:id="rId14"/>
    <p:sldId id="259" r:id="rId15"/>
    <p:sldId id="265" r:id="rId16"/>
    <p:sldId id="274" r:id="rId17"/>
    <p:sldId id="268" r:id="rId18"/>
    <p:sldId id="277" r:id="rId19"/>
    <p:sldId id="260" r:id="rId20"/>
    <p:sldId id="262" r:id="rId2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FA39EE-5E98-47E6-B195-C90A162A2497}" type="doc">
      <dgm:prSet loTypeId="urn:microsoft.com/office/officeart/2005/8/layout/cycle1" loCatId="cycle" qsTypeId="urn:microsoft.com/office/officeart/2005/8/quickstyle/simple1" qsCatId="simple" csTypeId="urn:microsoft.com/office/officeart/2005/8/colors/accent1_2" csCatId="accent1" phldr="0"/>
      <dgm:spPr/>
      <dgm:t>
        <a:bodyPr/>
        <a:lstStyle/>
        <a:p>
          <a:endParaRPr lang="en-US"/>
        </a:p>
      </dgm:t>
    </dgm:pt>
    <dgm:pt modelId="{D0118F61-43B0-4DD8-8076-4AD153A87FA4}">
      <dgm:prSet phldrT="[Text]" phldr="1"/>
      <dgm:spPr/>
      <dgm:t>
        <a:bodyPr/>
        <a:lstStyle/>
        <a:p>
          <a:endParaRPr lang="en-US"/>
        </a:p>
      </dgm:t>
    </dgm:pt>
    <dgm:pt modelId="{CB016D95-AFEE-458B-BA23-A2222A10283A}" type="parTrans" cxnId="{4B1104AB-920D-483A-948B-A590B7D98379}">
      <dgm:prSet/>
      <dgm:spPr/>
      <dgm:t>
        <a:bodyPr/>
        <a:lstStyle/>
        <a:p>
          <a:endParaRPr lang="en-US"/>
        </a:p>
      </dgm:t>
    </dgm:pt>
    <dgm:pt modelId="{E19B6DA2-3176-43BA-B954-6622C47054A5}" type="sibTrans" cxnId="{4B1104AB-920D-483A-948B-A590B7D98379}">
      <dgm:prSet/>
      <dgm:spPr/>
      <dgm:t>
        <a:bodyPr/>
        <a:lstStyle/>
        <a:p>
          <a:endParaRPr lang="en-US"/>
        </a:p>
      </dgm:t>
    </dgm:pt>
    <dgm:pt modelId="{57F6016A-57D9-4F64-AF02-C362C40F63E3}">
      <dgm:prSet phldrT="[Text]" phldr="1"/>
      <dgm:spPr/>
      <dgm:t>
        <a:bodyPr/>
        <a:lstStyle/>
        <a:p>
          <a:endParaRPr lang="en-US"/>
        </a:p>
      </dgm:t>
    </dgm:pt>
    <dgm:pt modelId="{A519C733-F430-49F6-A33F-9CAAE1F1BC5A}" type="parTrans" cxnId="{584DF752-BFDD-4DAD-B9FA-641CA2693D06}">
      <dgm:prSet/>
      <dgm:spPr/>
      <dgm:t>
        <a:bodyPr/>
        <a:lstStyle/>
        <a:p>
          <a:endParaRPr lang="en-US"/>
        </a:p>
      </dgm:t>
    </dgm:pt>
    <dgm:pt modelId="{B559D090-FCF8-457E-87A7-F1AC6E7736FF}" type="sibTrans" cxnId="{584DF752-BFDD-4DAD-B9FA-641CA2693D06}">
      <dgm:prSet/>
      <dgm:spPr/>
      <dgm:t>
        <a:bodyPr/>
        <a:lstStyle/>
        <a:p>
          <a:endParaRPr lang="en-US"/>
        </a:p>
      </dgm:t>
    </dgm:pt>
    <dgm:pt modelId="{4A441400-2217-4F16-A3BF-E7BFE70A054C}">
      <dgm:prSet phldrT="[Text]" phldr="1"/>
      <dgm:spPr/>
      <dgm:t>
        <a:bodyPr/>
        <a:lstStyle/>
        <a:p>
          <a:endParaRPr lang="en-US"/>
        </a:p>
      </dgm:t>
    </dgm:pt>
    <dgm:pt modelId="{F8D4C671-67AD-47F8-8114-F4DCFFCBEC20}" type="parTrans" cxnId="{A2422E62-F01B-424C-A7C4-0035918BAAE5}">
      <dgm:prSet/>
      <dgm:spPr/>
      <dgm:t>
        <a:bodyPr/>
        <a:lstStyle/>
        <a:p>
          <a:endParaRPr lang="en-US"/>
        </a:p>
      </dgm:t>
    </dgm:pt>
    <dgm:pt modelId="{BFF7D9A5-EEC7-48D0-BF25-F8F255FC60E3}" type="sibTrans" cxnId="{A2422E62-F01B-424C-A7C4-0035918BAAE5}">
      <dgm:prSet/>
      <dgm:spPr/>
      <dgm:t>
        <a:bodyPr/>
        <a:lstStyle/>
        <a:p>
          <a:endParaRPr lang="en-US"/>
        </a:p>
      </dgm:t>
    </dgm:pt>
    <dgm:pt modelId="{9681594D-2EE2-4C94-830F-729B3C5E7ABD}">
      <dgm:prSet phldrT="[Text]" phldr="1"/>
      <dgm:spPr/>
      <dgm:t>
        <a:bodyPr/>
        <a:lstStyle/>
        <a:p>
          <a:endParaRPr lang="en-US"/>
        </a:p>
      </dgm:t>
    </dgm:pt>
    <dgm:pt modelId="{17BD94C0-1867-4081-8DF4-FF4D309100A7}" type="parTrans" cxnId="{2201B354-889B-4D34-A37B-76F3C4C0AA97}">
      <dgm:prSet/>
      <dgm:spPr/>
      <dgm:t>
        <a:bodyPr/>
        <a:lstStyle/>
        <a:p>
          <a:endParaRPr lang="en-US"/>
        </a:p>
      </dgm:t>
    </dgm:pt>
    <dgm:pt modelId="{D9EFFD8D-F89F-4516-8333-A64A85497E2C}" type="sibTrans" cxnId="{2201B354-889B-4D34-A37B-76F3C4C0AA97}">
      <dgm:prSet/>
      <dgm:spPr/>
      <dgm:t>
        <a:bodyPr/>
        <a:lstStyle/>
        <a:p>
          <a:endParaRPr lang="en-US"/>
        </a:p>
      </dgm:t>
    </dgm:pt>
    <dgm:pt modelId="{3F44B41D-D87A-4885-95A1-B353FFFFA517}">
      <dgm:prSet phldrT="[Text]" phldr="1"/>
      <dgm:spPr/>
      <dgm:t>
        <a:bodyPr/>
        <a:lstStyle/>
        <a:p>
          <a:endParaRPr lang="en-US"/>
        </a:p>
      </dgm:t>
    </dgm:pt>
    <dgm:pt modelId="{68F87350-6B0E-4B98-8DC4-C629E7F6104A}" type="parTrans" cxnId="{1E854C37-C921-4FF7-B7C1-5CEAA8A1CA0B}">
      <dgm:prSet/>
      <dgm:spPr/>
      <dgm:t>
        <a:bodyPr/>
        <a:lstStyle/>
        <a:p>
          <a:endParaRPr lang="en-US"/>
        </a:p>
      </dgm:t>
    </dgm:pt>
    <dgm:pt modelId="{D9367A9F-8967-407C-9A13-065F49BBDC08}" type="sibTrans" cxnId="{1E854C37-C921-4FF7-B7C1-5CEAA8A1CA0B}">
      <dgm:prSet/>
      <dgm:spPr/>
      <dgm:t>
        <a:bodyPr/>
        <a:lstStyle/>
        <a:p>
          <a:endParaRPr lang="en-US"/>
        </a:p>
      </dgm:t>
    </dgm:pt>
    <dgm:pt modelId="{6BCB4A81-F61E-400A-9C82-DD8F46A26C2C}" type="pres">
      <dgm:prSet presAssocID="{C2FA39EE-5E98-47E6-B195-C90A162A2497}" presName="cycle" presStyleCnt="0">
        <dgm:presLayoutVars>
          <dgm:dir/>
          <dgm:resizeHandles val="exact"/>
        </dgm:presLayoutVars>
      </dgm:prSet>
      <dgm:spPr/>
      <dgm:t>
        <a:bodyPr/>
        <a:lstStyle/>
        <a:p>
          <a:endParaRPr lang="en-US"/>
        </a:p>
      </dgm:t>
    </dgm:pt>
    <dgm:pt modelId="{B61DB8F2-37DC-469E-AF5B-D4D3439CCA3F}" type="pres">
      <dgm:prSet presAssocID="{D0118F61-43B0-4DD8-8076-4AD153A87FA4}" presName="dummy" presStyleCnt="0"/>
      <dgm:spPr/>
    </dgm:pt>
    <dgm:pt modelId="{276B28FB-80E9-4A6F-84C9-72E4B0AE3686}" type="pres">
      <dgm:prSet presAssocID="{D0118F61-43B0-4DD8-8076-4AD153A87FA4}" presName="node" presStyleLbl="revTx" presStyleIdx="0" presStyleCnt="5">
        <dgm:presLayoutVars>
          <dgm:bulletEnabled val="1"/>
        </dgm:presLayoutVars>
      </dgm:prSet>
      <dgm:spPr/>
      <dgm:t>
        <a:bodyPr/>
        <a:lstStyle/>
        <a:p>
          <a:endParaRPr lang="en-US"/>
        </a:p>
      </dgm:t>
    </dgm:pt>
    <dgm:pt modelId="{F7BEFF58-92B9-46F8-910E-8ADF58ACEE20}" type="pres">
      <dgm:prSet presAssocID="{E19B6DA2-3176-43BA-B954-6622C47054A5}" presName="sibTrans" presStyleLbl="node1" presStyleIdx="0" presStyleCnt="5"/>
      <dgm:spPr/>
      <dgm:t>
        <a:bodyPr/>
        <a:lstStyle/>
        <a:p>
          <a:endParaRPr lang="en-US"/>
        </a:p>
      </dgm:t>
    </dgm:pt>
    <dgm:pt modelId="{55B28852-BC97-4642-893C-0BDD449EAA4F}" type="pres">
      <dgm:prSet presAssocID="{57F6016A-57D9-4F64-AF02-C362C40F63E3}" presName="dummy" presStyleCnt="0"/>
      <dgm:spPr/>
    </dgm:pt>
    <dgm:pt modelId="{A5CF616E-76CD-4725-94F8-DFD9FBE23762}" type="pres">
      <dgm:prSet presAssocID="{57F6016A-57D9-4F64-AF02-C362C40F63E3}" presName="node" presStyleLbl="revTx" presStyleIdx="1" presStyleCnt="5">
        <dgm:presLayoutVars>
          <dgm:bulletEnabled val="1"/>
        </dgm:presLayoutVars>
      </dgm:prSet>
      <dgm:spPr/>
      <dgm:t>
        <a:bodyPr/>
        <a:lstStyle/>
        <a:p>
          <a:endParaRPr lang="en-US"/>
        </a:p>
      </dgm:t>
    </dgm:pt>
    <dgm:pt modelId="{6373FF2D-1791-4AED-8CED-74C11AF84EB7}" type="pres">
      <dgm:prSet presAssocID="{B559D090-FCF8-457E-87A7-F1AC6E7736FF}" presName="sibTrans" presStyleLbl="node1" presStyleIdx="1" presStyleCnt="5"/>
      <dgm:spPr/>
      <dgm:t>
        <a:bodyPr/>
        <a:lstStyle/>
        <a:p>
          <a:endParaRPr lang="en-US"/>
        </a:p>
      </dgm:t>
    </dgm:pt>
    <dgm:pt modelId="{BA04B077-618A-489D-9656-EBA62001B160}" type="pres">
      <dgm:prSet presAssocID="{4A441400-2217-4F16-A3BF-E7BFE70A054C}" presName="dummy" presStyleCnt="0"/>
      <dgm:spPr/>
    </dgm:pt>
    <dgm:pt modelId="{6EC529FB-E794-44AC-B92D-EC6160869312}" type="pres">
      <dgm:prSet presAssocID="{4A441400-2217-4F16-A3BF-E7BFE70A054C}" presName="node" presStyleLbl="revTx" presStyleIdx="2" presStyleCnt="5">
        <dgm:presLayoutVars>
          <dgm:bulletEnabled val="1"/>
        </dgm:presLayoutVars>
      </dgm:prSet>
      <dgm:spPr/>
      <dgm:t>
        <a:bodyPr/>
        <a:lstStyle/>
        <a:p>
          <a:endParaRPr lang="en-US"/>
        </a:p>
      </dgm:t>
    </dgm:pt>
    <dgm:pt modelId="{248CB6E1-8887-4471-804F-822FC0DCDB0B}" type="pres">
      <dgm:prSet presAssocID="{BFF7D9A5-EEC7-48D0-BF25-F8F255FC60E3}" presName="sibTrans" presStyleLbl="node1" presStyleIdx="2" presStyleCnt="5"/>
      <dgm:spPr/>
      <dgm:t>
        <a:bodyPr/>
        <a:lstStyle/>
        <a:p>
          <a:endParaRPr lang="en-US"/>
        </a:p>
      </dgm:t>
    </dgm:pt>
    <dgm:pt modelId="{8EB03F15-9FF2-42C6-8AD4-7551F779DC46}" type="pres">
      <dgm:prSet presAssocID="{9681594D-2EE2-4C94-830F-729B3C5E7ABD}" presName="dummy" presStyleCnt="0"/>
      <dgm:spPr/>
    </dgm:pt>
    <dgm:pt modelId="{4C5D2EAC-892B-4B2E-BC6B-24B5C68C037B}" type="pres">
      <dgm:prSet presAssocID="{9681594D-2EE2-4C94-830F-729B3C5E7ABD}" presName="node" presStyleLbl="revTx" presStyleIdx="3" presStyleCnt="5">
        <dgm:presLayoutVars>
          <dgm:bulletEnabled val="1"/>
        </dgm:presLayoutVars>
      </dgm:prSet>
      <dgm:spPr/>
      <dgm:t>
        <a:bodyPr/>
        <a:lstStyle/>
        <a:p>
          <a:endParaRPr lang="en-US"/>
        </a:p>
      </dgm:t>
    </dgm:pt>
    <dgm:pt modelId="{69F2D136-A54B-4BAE-883D-607F677B1FAF}" type="pres">
      <dgm:prSet presAssocID="{D9EFFD8D-F89F-4516-8333-A64A85497E2C}" presName="sibTrans" presStyleLbl="node1" presStyleIdx="3" presStyleCnt="5"/>
      <dgm:spPr/>
      <dgm:t>
        <a:bodyPr/>
        <a:lstStyle/>
        <a:p>
          <a:endParaRPr lang="en-US"/>
        </a:p>
      </dgm:t>
    </dgm:pt>
    <dgm:pt modelId="{C1B19B7A-581F-4822-A8D1-B2A4AFD3975E}" type="pres">
      <dgm:prSet presAssocID="{3F44B41D-D87A-4885-95A1-B353FFFFA517}" presName="dummy" presStyleCnt="0"/>
      <dgm:spPr/>
    </dgm:pt>
    <dgm:pt modelId="{B4635D36-1826-4CA9-80EC-AFA956CC22F0}" type="pres">
      <dgm:prSet presAssocID="{3F44B41D-D87A-4885-95A1-B353FFFFA517}" presName="node" presStyleLbl="revTx" presStyleIdx="4" presStyleCnt="5">
        <dgm:presLayoutVars>
          <dgm:bulletEnabled val="1"/>
        </dgm:presLayoutVars>
      </dgm:prSet>
      <dgm:spPr/>
      <dgm:t>
        <a:bodyPr/>
        <a:lstStyle/>
        <a:p>
          <a:endParaRPr lang="en-US"/>
        </a:p>
      </dgm:t>
    </dgm:pt>
    <dgm:pt modelId="{B738C3D7-831E-4524-8731-8AA17ABEF97D}" type="pres">
      <dgm:prSet presAssocID="{D9367A9F-8967-407C-9A13-065F49BBDC08}" presName="sibTrans" presStyleLbl="node1" presStyleIdx="4" presStyleCnt="5"/>
      <dgm:spPr/>
      <dgm:t>
        <a:bodyPr/>
        <a:lstStyle/>
        <a:p>
          <a:endParaRPr lang="en-US"/>
        </a:p>
      </dgm:t>
    </dgm:pt>
  </dgm:ptLst>
  <dgm:cxnLst>
    <dgm:cxn modelId="{81AB5E96-B5AE-48A1-B25E-D8668DCF0A3A}" type="presOf" srcId="{57F6016A-57D9-4F64-AF02-C362C40F63E3}" destId="{A5CF616E-76CD-4725-94F8-DFD9FBE23762}" srcOrd="0" destOrd="0" presId="urn:microsoft.com/office/officeart/2005/8/layout/cycle1"/>
    <dgm:cxn modelId="{EA9C9D91-7199-444B-B9D8-06CEC2DAEF3E}" type="presOf" srcId="{4A441400-2217-4F16-A3BF-E7BFE70A054C}" destId="{6EC529FB-E794-44AC-B92D-EC6160869312}" srcOrd="0" destOrd="0" presId="urn:microsoft.com/office/officeart/2005/8/layout/cycle1"/>
    <dgm:cxn modelId="{A2422E62-F01B-424C-A7C4-0035918BAAE5}" srcId="{C2FA39EE-5E98-47E6-B195-C90A162A2497}" destId="{4A441400-2217-4F16-A3BF-E7BFE70A054C}" srcOrd="2" destOrd="0" parTransId="{F8D4C671-67AD-47F8-8114-F4DCFFCBEC20}" sibTransId="{BFF7D9A5-EEC7-48D0-BF25-F8F255FC60E3}"/>
    <dgm:cxn modelId="{F974903B-F27A-42CD-80D6-1103F7D7E911}" type="presOf" srcId="{D9367A9F-8967-407C-9A13-065F49BBDC08}" destId="{B738C3D7-831E-4524-8731-8AA17ABEF97D}" srcOrd="0" destOrd="0" presId="urn:microsoft.com/office/officeart/2005/8/layout/cycle1"/>
    <dgm:cxn modelId="{584DF752-BFDD-4DAD-B9FA-641CA2693D06}" srcId="{C2FA39EE-5E98-47E6-B195-C90A162A2497}" destId="{57F6016A-57D9-4F64-AF02-C362C40F63E3}" srcOrd="1" destOrd="0" parTransId="{A519C733-F430-49F6-A33F-9CAAE1F1BC5A}" sibTransId="{B559D090-FCF8-457E-87A7-F1AC6E7736FF}"/>
    <dgm:cxn modelId="{7148A287-F782-4E54-8C6A-7D4CF0541390}" type="presOf" srcId="{D9EFFD8D-F89F-4516-8333-A64A85497E2C}" destId="{69F2D136-A54B-4BAE-883D-607F677B1FAF}" srcOrd="0" destOrd="0" presId="urn:microsoft.com/office/officeart/2005/8/layout/cycle1"/>
    <dgm:cxn modelId="{1C6AD84C-A50B-4607-869B-9FF4C5334B33}" type="presOf" srcId="{B559D090-FCF8-457E-87A7-F1AC6E7736FF}" destId="{6373FF2D-1791-4AED-8CED-74C11AF84EB7}" srcOrd="0" destOrd="0" presId="urn:microsoft.com/office/officeart/2005/8/layout/cycle1"/>
    <dgm:cxn modelId="{2201B354-889B-4D34-A37B-76F3C4C0AA97}" srcId="{C2FA39EE-5E98-47E6-B195-C90A162A2497}" destId="{9681594D-2EE2-4C94-830F-729B3C5E7ABD}" srcOrd="3" destOrd="0" parTransId="{17BD94C0-1867-4081-8DF4-FF4D309100A7}" sibTransId="{D9EFFD8D-F89F-4516-8333-A64A85497E2C}"/>
    <dgm:cxn modelId="{4B1104AB-920D-483A-948B-A590B7D98379}" srcId="{C2FA39EE-5E98-47E6-B195-C90A162A2497}" destId="{D0118F61-43B0-4DD8-8076-4AD153A87FA4}" srcOrd="0" destOrd="0" parTransId="{CB016D95-AFEE-458B-BA23-A2222A10283A}" sibTransId="{E19B6DA2-3176-43BA-B954-6622C47054A5}"/>
    <dgm:cxn modelId="{9AE54453-4D18-47A8-90A7-D78A25599980}" type="presOf" srcId="{BFF7D9A5-EEC7-48D0-BF25-F8F255FC60E3}" destId="{248CB6E1-8887-4471-804F-822FC0DCDB0B}" srcOrd="0" destOrd="0" presId="urn:microsoft.com/office/officeart/2005/8/layout/cycle1"/>
    <dgm:cxn modelId="{E9AFA45D-561F-41CA-BFBC-F2492B3AB834}" type="presOf" srcId="{C2FA39EE-5E98-47E6-B195-C90A162A2497}" destId="{6BCB4A81-F61E-400A-9C82-DD8F46A26C2C}" srcOrd="0" destOrd="0" presId="urn:microsoft.com/office/officeart/2005/8/layout/cycle1"/>
    <dgm:cxn modelId="{1E854C37-C921-4FF7-B7C1-5CEAA8A1CA0B}" srcId="{C2FA39EE-5E98-47E6-B195-C90A162A2497}" destId="{3F44B41D-D87A-4885-95A1-B353FFFFA517}" srcOrd="4" destOrd="0" parTransId="{68F87350-6B0E-4B98-8DC4-C629E7F6104A}" sibTransId="{D9367A9F-8967-407C-9A13-065F49BBDC08}"/>
    <dgm:cxn modelId="{2322BAEE-EBCE-4C49-8292-AC4E1FD3757C}" type="presOf" srcId="{9681594D-2EE2-4C94-830F-729B3C5E7ABD}" destId="{4C5D2EAC-892B-4B2E-BC6B-24B5C68C037B}" srcOrd="0" destOrd="0" presId="urn:microsoft.com/office/officeart/2005/8/layout/cycle1"/>
    <dgm:cxn modelId="{4F1863CA-D834-4A12-B370-FFDA7FEB2231}" type="presOf" srcId="{D0118F61-43B0-4DD8-8076-4AD153A87FA4}" destId="{276B28FB-80E9-4A6F-84C9-72E4B0AE3686}" srcOrd="0" destOrd="0" presId="urn:microsoft.com/office/officeart/2005/8/layout/cycle1"/>
    <dgm:cxn modelId="{39F471D9-B7C0-42FC-BD23-A6DA22DBB997}" type="presOf" srcId="{3F44B41D-D87A-4885-95A1-B353FFFFA517}" destId="{B4635D36-1826-4CA9-80EC-AFA956CC22F0}" srcOrd="0" destOrd="0" presId="urn:microsoft.com/office/officeart/2005/8/layout/cycle1"/>
    <dgm:cxn modelId="{A4AED384-32C8-4E9C-850A-0247BC4C5C18}" type="presOf" srcId="{E19B6DA2-3176-43BA-B954-6622C47054A5}" destId="{F7BEFF58-92B9-46F8-910E-8ADF58ACEE20}" srcOrd="0" destOrd="0" presId="urn:microsoft.com/office/officeart/2005/8/layout/cycle1"/>
    <dgm:cxn modelId="{E113BCB9-BE94-4837-9750-12CF78639C71}" type="presParOf" srcId="{6BCB4A81-F61E-400A-9C82-DD8F46A26C2C}" destId="{B61DB8F2-37DC-469E-AF5B-D4D3439CCA3F}" srcOrd="0" destOrd="0" presId="urn:microsoft.com/office/officeart/2005/8/layout/cycle1"/>
    <dgm:cxn modelId="{571158CC-9CED-4981-979C-674E950EB02B}" type="presParOf" srcId="{6BCB4A81-F61E-400A-9C82-DD8F46A26C2C}" destId="{276B28FB-80E9-4A6F-84C9-72E4B0AE3686}" srcOrd="1" destOrd="0" presId="urn:microsoft.com/office/officeart/2005/8/layout/cycle1"/>
    <dgm:cxn modelId="{0D6A8408-0333-4932-9BF2-D1D9DDC3B5A0}" type="presParOf" srcId="{6BCB4A81-F61E-400A-9C82-DD8F46A26C2C}" destId="{F7BEFF58-92B9-46F8-910E-8ADF58ACEE20}" srcOrd="2" destOrd="0" presId="urn:microsoft.com/office/officeart/2005/8/layout/cycle1"/>
    <dgm:cxn modelId="{6B19D850-8723-4293-82DD-B68604A04103}" type="presParOf" srcId="{6BCB4A81-F61E-400A-9C82-DD8F46A26C2C}" destId="{55B28852-BC97-4642-893C-0BDD449EAA4F}" srcOrd="3" destOrd="0" presId="urn:microsoft.com/office/officeart/2005/8/layout/cycle1"/>
    <dgm:cxn modelId="{E67C87D5-F3D9-4797-B9E2-E16805E67D75}" type="presParOf" srcId="{6BCB4A81-F61E-400A-9C82-DD8F46A26C2C}" destId="{A5CF616E-76CD-4725-94F8-DFD9FBE23762}" srcOrd="4" destOrd="0" presId="urn:microsoft.com/office/officeart/2005/8/layout/cycle1"/>
    <dgm:cxn modelId="{CCCAFEA9-0CFD-468F-A766-976A0E00228A}" type="presParOf" srcId="{6BCB4A81-F61E-400A-9C82-DD8F46A26C2C}" destId="{6373FF2D-1791-4AED-8CED-74C11AF84EB7}" srcOrd="5" destOrd="0" presId="urn:microsoft.com/office/officeart/2005/8/layout/cycle1"/>
    <dgm:cxn modelId="{8464921E-6F5A-4A77-A76C-8006D7635105}" type="presParOf" srcId="{6BCB4A81-F61E-400A-9C82-DD8F46A26C2C}" destId="{BA04B077-618A-489D-9656-EBA62001B160}" srcOrd="6" destOrd="0" presId="urn:microsoft.com/office/officeart/2005/8/layout/cycle1"/>
    <dgm:cxn modelId="{AA89D695-02D2-4DB8-AA43-9F01C4346511}" type="presParOf" srcId="{6BCB4A81-F61E-400A-9C82-DD8F46A26C2C}" destId="{6EC529FB-E794-44AC-B92D-EC6160869312}" srcOrd="7" destOrd="0" presId="urn:microsoft.com/office/officeart/2005/8/layout/cycle1"/>
    <dgm:cxn modelId="{8F8674FC-B86F-485C-82AC-5AC4AD47F882}" type="presParOf" srcId="{6BCB4A81-F61E-400A-9C82-DD8F46A26C2C}" destId="{248CB6E1-8887-4471-804F-822FC0DCDB0B}" srcOrd="8" destOrd="0" presId="urn:microsoft.com/office/officeart/2005/8/layout/cycle1"/>
    <dgm:cxn modelId="{08C4306D-229A-449F-8930-CE958B9217DE}" type="presParOf" srcId="{6BCB4A81-F61E-400A-9C82-DD8F46A26C2C}" destId="{8EB03F15-9FF2-42C6-8AD4-7551F779DC46}" srcOrd="9" destOrd="0" presId="urn:microsoft.com/office/officeart/2005/8/layout/cycle1"/>
    <dgm:cxn modelId="{AE1AC6DD-4F15-436A-8E71-B41C851C778B}" type="presParOf" srcId="{6BCB4A81-F61E-400A-9C82-DD8F46A26C2C}" destId="{4C5D2EAC-892B-4B2E-BC6B-24B5C68C037B}" srcOrd="10" destOrd="0" presId="urn:microsoft.com/office/officeart/2005/8/layout/cycle1"/>
    <dgm:cxn modelId="{02E60932-1CCA-4324-8250-898EEF8AE453}" type="presParOf" srcId="{6BCB4A81-F61E-400A-9C82-DD8F46A26C2C}" destId="{69F2D136-A54B-4BAE-883D-607F677B1FAF}" srcOrd="11" destOrd="0" presId="urn:microsoft.com/office/officeart/2005/8/layout/cycle1"/>
    <dgm:cxn modelId="{5DBE50FE-4DA8-429A-87B2-878DB07B3898}" type="presParOf" srcId="{6BCB4A81-F61E-400A-9C82-DD8F46A26C2C}" destId="{C1B19B7A-581F-4822-A8D1-B2A4AFD3975E}" srcOrd="12" destOrd="0" presId="urn:microsoft.com/office/officeart/2005/8/layout/cycle1"/>
    <dgm:cxn modelId="{5ED00F07-C0AC-4192-BDD4-FD4FCF17DD1F}" type="presParOf" srcId="{6BCB4A81-F61E-400A-9C82-DD8F46A26C2C}" destId="{B4635D36-1826-4CA9-80EC-AFA956CC22F0}" srcOrd="13" destOrd="0" presId="urn:microsoft.com/office/officeart/2005/8/layout/cycle1"/>
    <dgm:cxn modelId="{0509422A-FA92-4799-A357-D1D9068B6EE2}" type="presParOf" srcId="{6BCB4A81-F61E-400A-9C82-DD8F46A26C2C}" destId="{B738C3D7-831E-4524-8731-8AA17ABEF97D}"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B28FB-80E9-4A6F-84C9-72E4B0AE3686}">
      <dsp:nvSpPr>
        <dsp:cNvPr id="0" name=""/>
        <dsp:cNvSpPr/>
      </dsp:nvSpPr>
      <dsp:spPr>
        <a:xfrm>
          <a:off x="4799308" y="32155"/>
          <a:ext cx="1112639" cy="1112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4799308" y="32155"/>
        <a:ext cx="1112639" cy="1112639"/>
      </dsp:txXfrm>
    </dsp:sp>
    <dsp:sp modelId="{F7BEFF58-92B9-46F8-910E-8ADF58ACEE20}">
      <dsp:nvSpPr>
        <dsp:cNvPr id="0" name=""/>
        <dsp:cNvSpPr/>
      </dsp:nvSpPr>
      <dsp:spPr>
        <a:xfrm>
          <a:off x="2180410" y="-222"/>
          <a:ext cx="4173578" cy="4173578"/>
        </a:xfrm>
        <a:prstGeom prst="circularArrow">
          <a:avLst>
            <a:gd name="adj1" fmla="val 5199"/>
            <a:gd name="adj2" fmla="val 335794"/>
            <a:gd name="adj3" fmla="val 21293726"/>
            <a:gd name="adj4" fmla="val 19765815"/>
            <a:gd name="adj5" fmla="val 606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CF616E-76CD-4725-94F8-DFD9FBE23762}">
      <dsp:nvSpPr>
        <dsp:cNvPr id="0" name=""/>
        <dsp:cNvSpPr/>
      </dsp:nvSpPr>
      <dsp:spPr>
        <a:xfrm>
          <a:off x="5471993" y="2102468"/>
          <a:ext cx="1112639" cy="1112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5471993" y="2102468"/>
        <a:ext cx="1112639" cy="1112639"/>
      </dsp:txXfrm>
    </dsp:sp>
    <dsp:sp modelId="{6373FF2D-1791-4AED-8CED-74C11AF84EB7}">
      <dsp:nvSpPr>
        <dsp:cNvPr id="0" name=""/>
        <dsp:cNvSpPr/>
      </dsp:nvSpPr>
      <dsp:spPr>
        <a:xfrm>
          <a:off x="2180410" y="-222"/>
          <a:ext cx="4173578" cy="4173578"/>
        </a:xfrm>
        <a:prstGeom prst="circularArrow">
          <a:avLst>
            <a:gd name="adj1" fmla="val 5199"/>
            <a:gd name="adj2" fmla="val 335794"/>
            <a:gd name="adj3" fmla="val 4015200"/>
            <a:gd name="adj4" fmla="val 2252972"/>
            <a:gd name="adj5" fmla="val 606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529FB-E794-44AC-B92D-EC6160869312}">
      <dsp:nvSpPr>
        <dsp:cNvPr id="0" name=""/>
        <dsp:cNvSpPr/>
      </dsp:nvSpPr>
      <dsp:spPr>
        <a:xfrm>
          <a:off x="3710880" y="3381992"/>
          <a:ext cx="1112639" cy="1112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3710880" y="3381992"/>
        <a:ext cx="1112639" cy="1112639"/>
      </dsp:txXfrm>
    </dsp:sp>
    <dsp:sp modelId="{248CB6E1-8887-4471-804F-822FC0DCDB0B}">
      <dsp:nvSpPr>
        <dsp:cNvPr id="0" name=""/>
        <dsp:cNvSpPr/>
      </dsp:nvSpPr>
      <dsp:spPr>
        <a:xfrm>
          <a:off x="2180410" y="-222"/>
          <a:ext cx="4173578" cy="4173578"/>
        </a:xfrm>
        <a:prstGeom prst="circularArrow">
          <a:avLst>
            <a:gd name="adj1" fmla="val 5199"/>
            <a:gd name="adj2" fmla="val 335794"/>
            <a:gd name="adj3" fmla="val 8211234"/>
            <a:gd name="adj4" fmla="val 6449006"/>
            <a:gd name="adj5" fmla="val 606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5D2EAC-892B-4B2E-BC6B-24B5C68C037B}">
      <dsp:nvSpPr>
        <dsp:cNvPr id="0" name=""/>
        <dsp:cNvSpPr/>
      </dsp:nvSpPr>
      <dsp:spPr>
        <a:xfrm>
          <a:off x="1949766" y="2102468"/>
          <a:ext cx="1112639" cy="1112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1949766" y="2102468"/>
        <a:ext cx="1112639" cy="1112639"/>
      </dsp:txXfrm>
    </dsp:sp>
    <dsp:sp modelId="{69F2D136-A54B-4BAE-883D-607F677B1FAF}">
      <dsp:nvSpPr>
        <dsp:cNvPr id="0" name=""/>
        <dsp:cNvSpPr/>
      </dsp:nvSpPr>
      <dsp:spPr>
        <a:xfrm>
          <a:off x="2180410" y="-222"/>
          <a:ext cx="4173578" cy="4173578"/>
        </a:xfrm>
        <a:prstGeom prst="circularArrow">
          <a:avLst>
            <a:gd name="adj1" fmla="val 5199"/>
            <a:gd name="adj2" fmla="val 335794"/>
            <a:gd name="adj3" fmla="val 12298391"/>
            <a:gd name="adj4" fmla="val 10770480"/>
            <a:gd name="adj5" fmla="val 606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635D36-1826-4CA9-80EC-AFA956CC22F0}">
      <dsp:nvSpPr>
        <dsp:cNvPr id="0" name=""/>
        <dsp:cNvSpPr/>
      </dsp:nvSpPr>
      <dsp:spPr>
        <a:xfrm>
          <a:off x="2622452" y="32155"/>
          <a:ext cx="1112639" cy="1112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2622452" y="32155"/>
        <a:ext cx="1112639" cy="1112639"/>
      </dsp:txXfrm>
    </dsp:sp>
    <dsp:sp modelId="{B738C3D7-831E-4524-8731-8AA17ABEF97D}">
      <dsp:nvSpPr>
        <dsp:cNvPr id="0" name=""/>
        <dsp:cNvSpPr/>
      </dsp:nvSpPr>
      <dsp:spPr>
        <a:xfrm>
          <a:off x="2180410" y="-222"/>
          <a:ext cx="4173578" cy="4173578"/>
        </a:xfrm>
        <a:prstGeom prst="circularArrow">
          <a:avLst>
            <a:gd name="adj1" fmla="val 5199"/>
            <a:gd name="adj2" fmla="val 335794"/>
            <a:gd name="adj3" fmla="val 16866187"/>
            <a:gd name="adj4" fmla="val 15198019"/>
            <a:gd name="adj5" fmla="val 606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9" tIns="48320" rIns="96639" bIns="48320"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39" tIns="48320" rIns="96639" bIns="48320" rtlCol="0"/>
          <a:lstStyle>
            <a:lvl1pPr algn="r">
              <a:defRPr sz="1200"/>
            </a:lvl1pPr>
          </a:lstStyle>
          <a:p>
            <a:fld id="{5311E16A-B3E4-4F62-8A8A-3E1E512F3F2A}" type="datetimeFigureOut">
              <a:rPr lang="en-US" smtClean="0"/>
              <a:t>7/25/2023</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39" tIns="48320" rIns="96639" bIns="48320"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39" tIns="48320" rIns="96639" bIns="483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39" tIns="48320" rIns="96639" bIns="48320"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39" tIns="48320" rIns="96639" bIns="48320" rtlCol="0" anchor="b"/>
          <a:lstStyle>
            <a:lvl1pPr algn="r">
              <a:defRPr sz="1200"/>
            </a:lvl1pPr>
          </a:lstStyle>
          <a:p>
            <a:fld id="{2A329C71-CCC3-419F-BA9F-867DCFCE89ED}" type="slidenum">
              <a:rPr lang="en-US" smtClean="0"/>
              <a:t>‹#›</a:t>
            </a:fld>
            <a:endParaRPr lang="en-US"/>
          </a:p>
        </p:txBody>
      </p:sp>
    </p:spTree>
    <p:extLst>
      <p:ext uri="{BB962C8B-B14F-4D97-AF65-F5344CB8AC3E}">
        <p14:creationId xmlns:p14="http://schemas.microsoft.com/office/powerpoint/2010/main" val="2669642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1258210" y="720871"/>
            <a:ext cx="4802105" cy="3601066"/>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a:p>
        </p:txBody>
      </p:sp>
      <p:sp>
        <p:nvSpPr>
          <p:cNvPr id="15363" name="Rectangle 2"/>
          <p:cNvSpPr>
            <a:spLocks noGrp="1" noChangeArrowheads="1"/>
          </p:cNvSpPr>
          <p:nvPr>
            <p:ph type="body"/>
          </p:nvPr>
        </p:nvSpPr>
        <p:spPr>
          <a:xfrm>
            <a:off x="732018" y="4561681"/>
            <a:ext cx="5849504" cy="43186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xfrm>
            <a:off x="1258888" y="719138"/>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noChangeArrowheads="1"/>
          </p:cNvSpPr>
          <p:nvPr>
            <p:ph type="body" idx="1"/>
          </p:nvPr>
        </p:nvSpPr>
        <p:spPr bwMode="auto">
          <a:xfrm>
            <a:off x="732184" y="4559922"/>
            <a:ext cx="5850835" cy="432086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9" tIns="47420" rIns="94839" bIns="47420"/>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1258210" y="720871"/>
            <a:ext cx="4802105" cy="3601066"/>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a:p>
        </p:txBody>
      </p:sp>
      <p:sp>
        <p:nvSpPr>
          <p:cNvPr id="20483" name="Rectangle 2"/>
          <p:cNvSpPr>
            <a:spLocks noGrp="1" noChangeArrowheads="1"/>
          </p:cNvSpPr>
          <p:nvPr>
            <p:ph type="body"/>
          </p:nvPr>
        </p:nvSpPr>
        <p:spPr>
          <a:xfrm>
            <a:off x="732018" y="4561681"/>
            <a:ext cx="5849504" cy="43186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1258210" y="720871"/>
            <a:ext cx="4802105" cy="3601066"/>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a:p>
        </p:txBody>
      </p:sp>
      <p:sp>
        <p:nvSpPr>
          <p:cNvPr id="20483" name="Rectangle 2"/>
          <p:cNvSpPr>
            <a:spLocks noGrp="1" noChangeArrowheads="1"/>
          </p:cNvSpPr>
          <p:nvPr>
            <p:ph type="body"/>
          </p:nvPr>
        </p:nvSpPr>
        <p:spPr>
          <a:xfrm>
            <a:off x="732018" y="4561681"/>
            <a:ext cx="5849504" cy="43186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1258210" y="720871"/>
            <a:ext cx="4802105" cy="3601066"/>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a:p>
        </p:txBody>
      </p:sp>
      <p:sp>
        <p:nvSpPr>
          <p:cNvPr id="20483" name="Rectangle 2"/>
          <p:cNvSpPr>
            <a:spLocks noGrp="1" noChangeArrowheads="1"/>
          </p:cNvSpPr>
          <p:nvPr>
            <p:ph type="body"/>
          </p:nvPr>
        </p:nvSpPr>
        <p:spPr>
          <a:xfrm>
            <a:off x="732018" y="4561681"/>
            <a:ext cx="5849504" cy="43186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1258210" y="720871"/>
            <a:ext cx="4802105" cy="3601066"/>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a:p>
        </p:txBody>
      </p:sp>
      <p:sp>
        <p:nvSpPr>
          <p:cNvPr id="17411" name="Rectangle 2"/>
          <p:cNvSpPr>
            <a:spLocks noGrp="1" noChangeArrowheads="1"/>
          </p:cNvSpPr>
          <p:nvPr>
            <p:ph type="body"/>
          </p:nvPr>
        </p:nvSpPr>
        <p:spPr>
          <a:xfrm>
            <a:off x="732018" y="4561681"/>
            <a:ext cx="5849504" cy="43186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1258210" y="720871"/>
            <a:ext cx="4802105" cy="3601066"/>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a:p>
        </p:txBody>
      </p:sp>
      <p:sp>
        <p:nvSpPr>
          <p:cNvPr id="17411" name="Rectangle 2"/>
          <p:cNvSpPr>
            <a:spLocks noGrp="1" noChangeArrowheads="1"/>
          </p:cNvSpPr>
          <p:nvPr>
            <p:ph type="body"/>
          </p:nvPr>
        </p:nvSpPr>
        <p:spPr>
          <a:xfrm>
            <a:off x="732018" y="4561681"/>
            <a:ext cx="5849504" cy="43186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1258210" y="720871"/>
            <a:ext cx="4802105" cy="3601066"/>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a:p>
        </p:txBody>
      </p:sp>
      <p:sp>
        <p:nvSpPr>
          <p:cNvPr id="17411" name="Rectangle 2"/>
          <p:cNvSpPr>
            <a:spLocks noGrp="1" noChangeArrowheads="1"/>
          </p:cNvSpPr>
          <p:nvPr>
            <p:ph type="body"/>
          </p:nvPr>
        </p:nvSpPr>
        <p:spPr>
          <a:xfrm>
            <a:off x="732018" y="4561681"/>
            <a:ext cx="5849504" cy="43186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1258210" y="720871"/>
            <a:ext cx="4802105" cy="3601066"/>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a:p>
        </p:txBody>
      </p:sp>
      <p:sp>
        <p:nvSpPr>
          <p:cNvPr id="17411" name="Rectangle 2"/>
          <p:cNvSpPr>
            <a:spLocks noGrp="1" noChangeArrowheads="1"/>
          </p:cNvSpPr>
          <p:nvPr>
            <p:ph type="body"/>
          </p:nvPr>
        </p:nvSpPr>
        <p:spPr>
          <a:xfrm>
            <a:off x="732018" y="4561681"/>
            <a:ext cx="5849504" cy="43186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1258210" y="720871"/>
            <a:ext cx="4802105" cy="3601066"/>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a:p>
        </p:txBody>
      </p:sp>
      <p:sp>
        <p:nvSpPr>
          <p:cNvPr id="20483" name="Rectangle 2"/>
          <p:cNvSpPr>
            <a:spLocks noGrp="1" noChangeArrowheads="1"/>
          </p:cNvSpPr>
          <p:nvPr>
            <p:ph type="body"/>
          </p:nvPr>
        </p:nvSpPr>
        <p:spPr>
          <a:xfrm>
            <a:off x="732018" y="4561681"/>
            <a:ext cx="5849504" cy="43186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1258210" y="720871"/>
            <a:ext cx="4802105" cy="3601066"/>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a:p>
        </p:txBody>
      </p:sp>
      <p:sp>
        <p:nvSpPr>
          <p:cNvPr id="25603" name="Rectangle 2"/>
          <p:cNvSpPr>
            <a:spLocks noGrp="1" noChangeArrowheads="1"/>
          </p:cNvSpPr>
          <p:nvPr>
            <p:ph type="body"/>
          </p:nvPr>
        </p:nvSpPr>
        <p:spPr>
          <a:xfrm>
            <a:off x="732018" y="4561681"/>
            <a:ext cx="5849504" cy="43186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1258210" y="720871"/>
            <a:ext cx="4802105" cy="3601066"/>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a:p>
        </p:txBody>
      </p:sp>
      <p:sp>
        <p:nvSpPr>
          <p:cNvPr id="16387" name="Rectangle 2"/>
          <p:cNvSpPr>
            <a:spLocks noGrp="1" noChangeArrowheads="1"/>
          </p:cNvSpPr>
          <p:nvPr>
            <p:ph type="body"/>
          </p:nvPr>
        </p:nvSpPr>
        <p:spPr>
          <a:xfrm>
            <a:off x="732018" y="4561681"/>
            <a:ext cx="5849504" cy="43186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41350">
              <a:defRPr>
                <a:solidFill>
                  <a:schemeClr val="tx1"/>
                </a:solidFill>
                <a:latin typeface="Tahoma" pitchFamily="34" charset="0"/>
              </a:defRPr>
            </a:lvl1pPr>
            <a:lvl2pPr marL="742950" indent="-285750" defTabSz="641350">
              <a:defRPr>
                <a:solidFill>
                  <a:schemeClr val="tx1"/>
                </a:solidFill>
                <a:latin typeface="Tahoma" pitchFamily="34" charset="0"/>
              </a:defRPr>
            </a:lvl2pPr>
            <a:lvl3pPr marL="1143000" indent="-228600" defTabSz="641350">
              <a:defRPr>
                <a:solidFill>
                  <a:schemeClr val="tx1"/>
                </a:solidFill>
                <a:latin typeface="Tahoma" pitchFamily="34" charset="0"/>
              </a:defRPr>
            </a:lvl3pPr>
            <a:lvl4pPr marL="1600200" indent="-228600" defTabSz="641350">
              <a:defRPr>
                <a:solidFill>
                  <a:schemeClr val="tx1"/>
                </a:solidFill>
                <a:latin typeface="Tahoma" pitchFamily="34" charset="0"/>
              </a:defRPr>
            </a:lvl4pPr>
            <a:lvl5pPr marL="2057400" indent="-228600" defTabSz="641350">
              <a:defRPr>
                <a:solidFill>
                  <a:schemeClr val="tx1"/>
                </a:solidFill>
                <a:latin typeface="Tahoma" pitchFamily="34" charset="0"/>
              </a:defRPr>
            </a:lvl5pPr>
            <a:lvl6pPr marL="2514600" indent="-228600" defTabSz="641350" eaLnBrk="0" fontAlgn="base" hangingPunct="0">
              <a:spcBef>
                <a:spcPct val="0"/>
              </a:spcBef>
              <a:spcAft>
                <a:spcPct val="0"/>
              </a:spcAft>
              <a:defRPr>
                <a:solidFill>
                  <a:schemeClr val="tx1"/>
                </a:solidFill>
                <a:latin typeface="Tahoma" pitchFamily="34" charset="0"/>
              </a:defRPr>
            </a:lvl6pPr>
            <a:lvl7pPr marL="2971800" indent="-228600" defTabSz="641350" eaLnBrk="0" fontAlgn="base" hangingPunct="0">
              <a:spcBef>
                <a:spcPct val="0"/>
              </a:spcBef>
              <a:spcAft>
                <a:spcPct val="0"/>
              </a:spcAft>
              <a:defRPr>
                <a:solidFill>
                  <a:schemeClr val="tx1"/>
                </a:solidFill>
                <a:latin typeface="Tahoma" pitchFamily="34" charset="0"/>
              </a:defRPr>
            </a:lvl7pPr>
            <a:lvl8pPr marL="3429000" indent="-228600" defTabSz="641350" eaLnBrk="0" fontAlgn="base" hangingPunct="0">
              <a:spcBef>
                <a:spcPct val="0"/>
              </a:spcBef>
              <a:spcAft>
                <a:spcPct val="0"/>
              </a:spcAft>
              <a:defRPr>
                <a:solidFill>
                  <a:schemeClr val="tx1"/>
                </a:solidFill>
                <a:latin typeface="Tahoma" pitchFamily="34" charset="0"/>
              </a:defRPr>
            </a:lvl8pPr>
            <a:lvl9pPr marL="3886200" indent="-228600" defTabSz="641350" eaLnBrk="0" fontAlgn="base" hangingPunct="0">
              <a:spcBef>
                <a:spcPct val="0"/>
              </a:spcBef>
              <a:spcAft>
                <a:spcPct val="0"/>
              </a:spcAft>
              <a:defRPr>
                <a:solidFill>
                  <a:schemeClr val="tx1"/>
                </a:solidFill>
                <a:latin typeface="Tahoma" pitchFamily="34" charset="0"/>
              </a:defRPr>
            </a:lvl9pPr>
          </a:lstStyle>
          <a:p>
            <a:fld id="{28F7F512-26D1-4814-9284-67BBCF55876D}" type="slidenum">
              <a:rPr lang="en-US" altLang="en-US">
                <a:latin typeface="Arial" charset="0"/>
              </a:rPr>
              <a:pPr/>
              <a:t>3</a:t>
            </a:fld>
            <a:endParaRPr lang="en-US" altLang="en-US">
              <a:latin typeface="Arial"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41350">
              <a:defRPr>
                <a:solidFill>
                  <a:schemeClr val="tx1"/>
                </a:solidFill>
                <a:latin typeface="Tahoma" pitchFamily="34" charset="0"/>
              </a:defRPr>
            </a:lvl1pPr>
            <a:lvl2pPr marL="742950" indent="-285750" defTabSz="641350">
              <a:defRPr>
                <a:solidFill>
                  <a:schemeClr val="tx1"/>
                </a:solidFill>
                <a:latin typeface="Tahoma" pitchFamily="34" charset="0"/>
              </a:defRPr>
            </a:lvl2pPr>
            <a:lvl3pPr marL="1143000" indent="-228600" defTabSz="641350">
              <a:defRPr>
                <a:solidFill>
                  <a:schemeClr val="tx1"/>
                </a:solidFill>
                <a:latin typeface="Tahoma" pitchFamily="34" charset="0"/>
              </a:defRPr>
            </a:lvl3pPr>
            <a:lvl4pPr marL="1600200" indent="-228600" defTabSz="641350">
              <a:defRPr>
                <a:solidFill>
                  <a:schemeClr val="tx1"/>
                </a:solidFill>
                <a:latin typeface="Tahoma" pitchFamily="34" charset="0"/>
              </a:defRPr>
            </a:lvl4pPr>
            <a:lvl5pPr marL="2057400" indent="-228600" defTabSz="641350">
              <a:defRPr>
                <a:solidFill>
                  <a:schemeClr val="tx1"/>
                </a:solidFill>
                <a:latin typeface="Tahoma" pitchFamily="34" charset="0"/>
              </a:defRPr>
            </a:lvl5pPr>
            <a:lvl6pPr marL="2514600" indent="-228600" defTabSz="641350" eaLnBrk="0" fontAlgn="base" hangingPunct="0">
              <a:spcBef>
                <a:spcPct val="0"/>
              </a:spcBef>
              <a:spcAft>
                <a:spcPct val="0"/>
              </a:spcAft>
              <a:defRPr>
                <a:solidFill>
                  <a:schemeClr val="tx1"/>
                </a:solidFill>
                <a:latin typeface="Tahoma" pitchFamily="34" charset="0"/>
              </a:defRPr>
            </a:lvl6pPr>
            <a:lvl7pPr marL="2971800" indent="-228600" defTabSz="641350" eaLnBrk="0" fontAlgn="base" hangingPunct="0">
              <a:spcBef>
                <a:spcPct val="0"/>
              </a:spcBef>
              <a:spcAft>
                <a:spcPct val="0"/>
              </a:spcAft>
              <a:defRPr>
                <a:solidFill>
                  <a:schemeClr val="tx1"/>
                </a:solidFill>
                <a:latin typeface="Tahoma" pitchFamily="34" charset="0"/>
              </a:defRPr>
            </a:lvl7pPr>
            <a:lvl8pPr marL="3429000" indent="-228600" defTabSz="641350" eaLnBrk="0" fontAlgn="base" hangingPunct="0">
              <a:spcBef>
                <a:spcPct val="0"/>
              </a:spcBef>
              <a:spcAft>
                <a:spcPct val="0"/>
              </a:spcAft>
              <a:defRPr>
                <a:solidFill>
                  <a:schemeClr val="tx1"/>
                </a:solidFill>
                <a:latin typeface="Tahoma" pitchFamily="34" charset="0"/>
              </a:defRPr>
            </a:lvl8pPr>
            <a:lvl9pPr marL="3886200" indent="-228600" defTabSz="641350" eaLnBrk="0" fontAlgn="base" hangingPunct="0">
              <a:spcBef>
                <a:spcPct val="0"/>
              </a:spcBef>
              <a:spcAft>
                <a:spcPct val="0"/>
              </a:spcAft>
              <a:defRPr>
                <a:solidFill>
                  <a:schemeClr val="tx1"/>
                </a:solidFill>
                <a:latin typeface="Tahoma" pitchFamily="34" charset="0"/>
              </a:defRPr>
            </a:lvl9pPr>
          </a:lstStyle>
          <a:p>
            <a:fld id="{3D97D01D-82B2-4A68-AC1F-08FFA93F81D7}" type="slidenum">
              <a:rPr lang="en-US" altLang="en-US">
                <a:latin typeface="Arial" charset="0"/>
              </a:rPr>
              <a:pPr/>
              <a:t>4</a:t>
            </a:fld>
            <a:endParaRPr lang="en-US" altLang="en-US">
              <a:latin typeface="Arial"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41350">
              <a:defRPr>
                <a:solidFill>
                  <a:schemeClr val="tx1"/>
                </a:solidFill>
                <a:latin typeface="Tahoma" pitchFamily="34" charset="0"/>
              </a:defRPr>
            </a:lvl1pPr>
            <a:lvl2pPr marL="742950" indent="-285750" defTabSz="641350">
              <a:defRPr>
                <a:solidFill>
                  <a:schemeClr val="tx1"/>
                </a:solidFill>
                <a:latin typeface="Tahoma" pitchFamily="34" charset="0"/>
              </a:defRPr>
            </a:lvl2pPr>
            <a:lvl3pPr marL="1143000" indent="-228600" defTabSz="641350">
              <a:defRPr>
                <a:solidFill>
                  <a:schemeClr val="tx1"/>
                </a:solidFill>
                <a:latin typeface="Tahoma" pitchFamily="34" charset="0"/>
              </a:defRPr>
            </a:lvl3pPr>
            <a:lvl4pPr marL="1600200" indent="-228600" defTabSz="641350">
              <a:defRPr>
                <a:solidFill>
                  <a:schemeClr val="tx1"/>
                </a:solidFill>
                <a:latin typeface="Tahoma" pitchFamily="34" charset="0"/>
              </a:defRPr>
            </a:lvl4pPr>
            <a:lvl5pPr marL="2057400" indent="-228600" defTabSz="641350">
              <a:defRPr>
                <a:solidFill>
                  <a:schemeClr val="tx1"/>
                </a:solidFill>
                <a:latin typeface="Tahoma" pitchFamily="34" charset="0"/>
              </a:defRPr>
            </a:lvl5pPr>
            <a:lvl6pPr marL="2514600" indent="-228600" defTabSz="641350" eaLnBrk="0" fontAlgn="base" hangingPunct="0">
              <a:spcBef>
                <a:spcPct val="0"/>
              </a:spcBef>
              <a:spcAft>
                <a:spcPct val="0"/>
              </a:spcAft>
              <a:defRPr>
                <a:solidFill>
                  <a:schemeClr val="tx1"/>
                </a:solidFill>
                <a:latin typeface="Tahoma" pitchFamily="34" charset="0"/>
              </a:defRPr>
            </a:lvl6pPr>
            <a:lvl7pPr marL="2971800" indent="-228600" defTabSz="641350" eaLnBrk="0" fontAlgn="base" hangingPunct="0">
              <a:spcBef>
                <a:spcPct val="0"/>
              </a:spcBef>
              <a:spcAft>
                <a:spcPct val="0"/>
              </a:spcAft>
              <a:defRPr>
                <a:solidFill>
                  <a:schemeClr val="tx1"/>
                </a:solidFill>
                <a:latin typeface="Tahoma" pitchFamily="34" charset="0"/>
              </a:defRPr>
            </a:lvl7pPr>
            <a:lvl8pPr marL="3429000" indent="-228600" defTabSz="641350" eaLnBrk="0" fontAlgn="base" hangingPunct="0">
              <a:spcBef>
                <a:spcPct val="0"/>
              </a:spcBef>
              <a:spcAft>
                <a:spcPct val="0"/>
              </a:spcAft>
              <a:defRPr>
                <a:solidFill>
                  <a:schemeClr val="tx1"/>
                </a:solidFill>
                <a:latin typeface="Tahoma" pitchFamily="34" charset="0"/>
              </a:defRPr>
            </a:lvl8pPr>
            <a:lvl9pPr marL="3886200" indent="-228600" defTabSz="641350" eaLnBrk="0" fontAlgn="base" hangingPunct="0">
              <a:spcBef>
                <a:spcPct val="0"/>
              </a:spcBef>
              <a:spcAft>
                <a:spcPct val="0"/>
              </a:spcAft>
              <a:defRPr>
                <a:solidFill>
                  <a:schemeClr val="tx1"/>
                </a:solidFill>
                <a:latin typeface="Tahoma" pitchFamily="34" charset="0"/>
              </a:defRPr>
            </a:lvl9pPr>
          </a:lstStyle>
          <a:p>
            <a:fld id="{3F11D20A-E76B-4490-8BE5-B91E6F5001F9}" type="slidenum">
              <a:rPr lang="en-US" altLang="en-US">
                <a:latin typeface="Arial" charset="0"/>
              </a:rPr>
              <a:pPr/>
              <a:t>5</a:t>
            </a:fld>
            <a:endParaRPr lang="en-US" altLang="en-US">
              <a:latin typeface="Arial"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41350">
              <a:defRPr>
                <a:solidFill>
                  <a:schemeClr val="tx1"/>
                </a:solidFill>
                <a:latin typeface="Tahoma" pitchFamily="34" charset="0"/>
              </a:defRPr>
            </a:lvl1pPr>
            <a:lvl2pPr marL="742950" indent="-285750" defTabSz="641350">
              <a:defRPr>
                <a:solidFill>
                  <a:schemeClr val="tx1"/>
                </a:solidFill>
                <a:latin typeface="Tahoma" pitchFamily="34" charset="0"/>
              </a:defRPr>
            </a:lvl2pPr>
            <a:lvl3pPr marL="1143000" indent="-228600" defTabSz="641350">
              <a:defRPr>
                <a:solidFill>
                  <a:schemeClr val="tx1"/>
                </a:solidFill>
                <a:latin typeface="Tahoma" pitchFamily="34" charset="0"/>
              </a:defRPr>
            </a:lvl3pPr>
            <a:lvl4pPr marL="1600200" indent="-228600" defTabSz="641350">
              <a:defRPr>
                <a:solidFill>
                  <a:schemeClr val="tx1"/>
                </a:solidFill>
                <a:latin typeface="Tahoma" pitchFamily="34" charset="0"/>
              </a:defRPr>
            </a:lvl4pPr>
            <a:lvl5pPr marL="2057400" indent="-228600" defTabSz="641350">
              <a:defRPr>
                <a:solidFill>
                  <a:schemeClr val="tx1"/>
                </a:solidFill>
                <a:latin typeface="Tahoma" pitchFamily="34" charset="0"/>
              </a:defRPr>
            </a:lvl5pPr>
            <a:lvl6pPr marL="2514600" indent="-228600" defTabSz="641350" eaLnBrk="0" fontAlgn="base" hangingPunct="0">
              <a:spcBef>
                <a:spcPct val="0"/>
              </a:spcBef>
              <a:spcAft>
                <a:spcPct val="0"/>
              </a:spcAft>
              <a:defRPr>
                <a:solidFill>
                  <a:schemeClr val="tx1"/>
                </a:solidFill>
                <a:latin typeface="Tahoma" pitchFamily="34" charset="0"/>
              </a:defRPr>
            </a:lvl6pPr>
            <a:lvl7pPr marL="2971800" indent="-228600" defTabSz="641350" eaLnBrk="0" fontAlgn="base" hangingPunct="0">
              <a:spcBef>
                <a:spcPct val="0"/>
              </a:spcBef>
              <a:spcAft>
                <a:spcPct val="0"/>
              </a:spcAft>
              <a:defRPr>
                <a:solidFill>
                  <a:schemeClr val="tx1"/>
                </a:solidFill>
                <a:latin typeface="Tahoma" pitchFamily="34" charset="0"/>
              </a:defRPr>
            </a:lvl7pPr>
            <a:lvl8pPr marL="3429000" indent="-228600" defTabSz="641350" eaLnBrk="0" fontAlgn="base" hangingPunct="0">
              <a:spcBef>
                <a:spcPct val="0"/>
              </a:spcBef>
              <a:spcAft>
                <a:spcPct val="0"/>
              </a:spcAft>
              <a:defRPr>
                <a:solidFill>
                  <a:schemeClr val="tx1"/>
                </a:solidFill>
                <a:latin typeface="Tahoma" pitchFamily="34" charset="0"/>
              </a:defRPr>
            </a:lvl8pPr>
            <a:lvl9pPr marL="3886200" indent="-228600" defTabSz="641350" eaLnBrk="0" fontAlgn="base" hangingPunct="0">
              <a:spcBef>
                <a:spcPct val="0"/>
              </a:spcBef>
              <a:spcAft>
                <a:spcPct val="0"/>
              </a:spcAft>
              <a:defRPr>
                <a:solidFill>
                  <a:schemeClr val="tx1"/>
                </a:solidFill>
                <a:latin typeface="Tahoma" pitchFamily="34" charset="0"/>
              </a:defRPr>
            </a:lvl9pPr>
          </a:lstStyle>
          <a:p>
            <a:fld id="{ADCBD9D8-9ADF-43BF-A99E-589314955167}" type="slidenum">
              <a:rPr lang="en-US" altLang="en-US">
                <a:latin typeface="Arial" charset="0"/>
              </a:rPr>
              <a:pPr/>
              <a:t>6</a:t>
            </a:fld>
            <a:endParaRPr lang="en-US" altLang="en-US">
              <a:latin typeface="Arial"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1258210" y="720871"/>
            <a:ext cx="4802105" cy="3601066"/>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a:p>
        </p:txBody>
      </p:sp>
      <p:sp>
        <p:nvSpPr>
          <p:cNvPr id="17411" name="Rectangle 2"/>
          <p:cNvSpPr>
            <a:spLocks noGrp="1" noChangeArrowheads="1"/>
          </p:cNvSpPr>
          <p:nvPr>
            <p:ph type="body"/>
          </p:nvPr>
        </p:nvSpPr>
        <p:spPr>
          <a:xfrm>
            <a:off x="732018" y="4561681"/>
            <a:ext cx="5849504" cy="43186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1258210" y="720871"/>
            <a:ext cx="4802105" cy="3601066"/>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a:p>
        </p:txBody>
      </p:sp>
      <p:sp>
        <p:nvSpPr>
          <p:cNvPr id="16387" name="Rectangle 2"/>
          <p:cNvSpPr>
            <a:spLocks noGrp="1" noChangeArrowheads="1"/>
          </p:cNvSpPr>
          <p:nvPr>
            <p:ph type="body"/>
          </p:nvPr>
        </p:nvSpPr>
        <p:spPr>
          <a:xfrm>
            <a:off x="732018" y="4561681"/>
            <a:ext cx="5849504" cy="43186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1258210" y="720871"/>
            <a:ext cx="4802105" cy="3601066"/>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a:p>
        </p:txBody>
      </p:sp>
      <p:sp>
        <p:nvSpPr>
          <p:cNvPr id="17411" name="Rectangle 2"/>
          <p:cNvSpPr>
            <a:spLocks noGrp="1" noChangeArrowheads="1"/>
          </p:cNvSpPr>
          <p:nvPr>
            <p:ph type="body"/>
          </p:nvPr>
        </p:nvSpPr>
        <p:spPr>
          <a:xfrm>
            <a:off x="732018" y="4561681"/>
            <a:ext cx="5849504" cy="43186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8868B3-FA7E-4992-B557-952ECE505167}"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A5634-20E2-4776-A033-604577A4C797}" type="slidenum">
              <a:rPr lang="en-US" smtClean="0"/>
              <a:t>‹#›</a:t>
            </a:fld>
            <a:endParaRPr lang="en-US"/>
          </a:p>
        </p:txBody>
      </p:sp>
    </p:spTree>
    <p:extLst>
      <p:ext uri="{BB962C8B-B14F-4D97-AF65-F5344CB8AC3E}">
        <p14:creationId xmlns:p14="http://schemas.microsoft.com/office/powerpoint/2010/main" val="2137268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8868B3-FA7E-4992-B557-952ECE505167}"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A5634-20E2-4776-A033-604577A4C797}" type="slidenum">
              <a:rPr lang="en-US" smtClean="0"/>
              <a:t>‹#›</a:t>
            </a:fld>
            <a:endParaRPr lang="en-US"/>
          </a:p>
        </p:txBody>
      </p:sp>
    </p:spTree>
    <p:extLst>
      <p:ext uri="{BB962C8B-B14F-4D97-AF65-F5344CB8AC3E}">
        <p14:creationId xmlns:p14="http://schemas.microsoft.com/office/powerpoint/2010/main" val="704034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8868B3-FA7E-4992-B557-952ECE505167}"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A5634-20E2-4776-A033-604577A4C797}" type="slidenum">
              <a:rPr lang="en-US" smtClean="0"/>
              <a:t>‹#›</a:t>
            </a:fld>
            <a:endParaRPr lang="en-US"/>
          </a:p>
        </p:txBody>
      </p:sp>
    </p:spTree>
    <p:extLst>
      <p:ext uri="{BB962C8B-B14F-4D97-AF65-F5344CB8AC3E}">
        <p14:creationId xmlns:p14="http://schemas.microsoft.com/office/powerpoint/2010/main" val="3302368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01625" y="1600200"/>
            <a:ext cx="8540750" cy="4498975"/>
          </a:xfrm>
        </p:spPr>
        <p:txBody>
          <a:bodyPr/>
          <a:lstStyle/>
          <a:p>
            <a:pPr lvl="0"/>
            <a:endParaRPr lang="en-US" noProof="0" smtClean="0"/>
          </a:p>
        </p:txBody>
      </p:sp>
      <p:sp>
        <p:nvSpPr>
          <p:cNvPr id="4" name="Rectangle 15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6"/>
          <p:cNvSpPr>
            <a:spLocks noGrp="1" noChangeArrowheads="1"/>
          </p:cNvSpPr>
          <p:nvPr>
            <p:ph type="sldNum" sz="quarter" idx="12"/>
          </p:nvPr>
        </p:nvSpPr>
        <p:spPr>
          <a:ln/>
        </p:spPr>
        <p:txBody>
          <a:bodyPr/>
          <a:lstStyle>
            <a:lvl1pPr>
              <a:defRPr/>
            </a:lvl1pPr>
          </a:lstStyle>
          <a:p>
            <a:pPr>
              <a:defRPr/>
            </a:pPr>
            <a:fld id="{9E31CA7F-3E35-4667-A24A-DB970751EE11}" type="slidenum">
              <a:rPr lang="en-US" altLang="en-US"/>
              <a:pPr>
                <a:defRPr/>
              </a:pPr>
              <a:t>‹#›</a:t>
            </a:fld>
            <a:endParaRPr lang="en-US" altLang="en-US"/>
          </a:p>
        </p:txBody>
      </p:sp>
    </p:spTree>
    <p:extLst>
      <p:ext uri="{BB962C8B-B14F-4D97-AF65-F5344CB8AC3E}">
        <p14:creationId xmlns:p14="http://schemas.microsoft.com/office/powerpoint/2010/main" val="133703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8868B3-FA7E-4992-B557-952ECE505167}"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A5634-20E2-4776-A033-604577A4C797}" type="slidenum">
              <a:rPr lang="en-US" smtClean="0"/>
              <a:t>‹#›</a:t>
            </a:fld>
            <a:endParaRPr lang="en-US"/>
          </a:p>
        </p:txBody>
      </p:sp>
    </p:spTree>
    <p:extLst>
      <p:ext uri="{BB962C8B-B14F-4D97-AF65-F5344CB8AC3E}">
        <p14:creationId xmlns:p14="http://schemas.microsoft.com/office/powerpoint/2010/main" val="3816549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8868B3-FA7E-4992-B557-952ECE505167}"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A5634-20E2-4776-A033-604577A4C797}" type="slidenum">
              <a:rPr lang="en-US" smtClean="0"/>
              <a:t>‹#›</a:t>
            </a:fld>
            <a:endParaRPr lang="en-US"/>
          </a:p>
        </p:txBody>
      </p:sp>
    </p:spTree>
    <p:extLst>
      <p:ext uri="{BB962C8B-B14F-4D97-AF65-F5344CB8AC3E}">
        <p14:creationId xmlns:p14="http://schemas.microsoft.com/office/powerpoint/2010/main" val="471021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8868B3-FA7E-4992-B557-952ECE505167}"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A5634-20E2-4776-A033-604577A4C797}" type="slidenum">
              <a:rPr lang="en-US" smtClean="0"/>
              <a:t>‹#›</a:t>
            </a:fld>
            <a:endParaRPr lang="en-US"/>
          </a:p>
        </p:txBody>
      </p:sp>
    </p:spTree>
    <p:extLst>
      <p:ext uri="{BB962C8B-B14F-4D97-AF65-F5344CB8AC3E}">
        <p14:creationId xmlns:p14="http://schemas.microsoft.com/office/powerpoint/2010/main" val="471423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8868B3-FA7E-4992-B557-952ECE505167}" type="datetimeFigureOut">
              <a:rPr lang="en-US" smtClean="0"/>
              <a:t>7/25/2023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FA5634-20E2-4776-A033-604577A4C797}" type="slidenum">
              <a:rPr lang="en-US" smtClean="0"/>
              <a:t>‹#›</a:t>
            </a:fld>
            <a:endParaRPr lang="en-US"/>
          </a:p>
        </p:txBody>
      </p:sp>
    </p:spTree>
    <p:extLst>
      <p:ext uri="{BB962C8B-B14F-4D97-AF65-F5344CB8AC3E}">
        <p14:creationId xmlns:p14="http://schemas.microsoft.com/office/powerpoint/2010/main" val="2776932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868B3-FA7E-4992-B557-952ECE505167}" type="datetimeFigureOut">
              <a:rPr lang="en-US" smtClean="0"/>
              <a:t>7/25/2023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FA5634-20E2-4776-A033-604577A4C797}" type="slidenum">
              <a:rPr lang="en-US" smtClean="0"/>
              <a:t>‹#›</a:t>
            </a:fld>
            <a:endParaRPr lang="en-US"/>
          </a:p>
        </p:txBody>
      </p:sp>
    </p:spTree>
    <p:extLst>
      <p:ext uri="{BB962C8B-B14F-4D97-AF65-F5344CB8AC3E}">
        <p14:creationId xmlns:p14="http://schemas.microsoft.com/office/powerpoint/2010/main" val="776517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8868B3-FA7E-4992-B557-952ECE505167}" type="datetimeFigureOut">
              <a:rPr lang="en-US" smtClean="0"/>
              <a:t>7/25/2023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FA5634-20E2-4776-A033-604577A4C797}" type="slidenum">
              <a:rPr lang="en-US" smtClean="0"/>
              <a:t>‹#›</a:t>
            </a:fld>
            <a:endParaRPr lang="en-US"/>
          </a:p>
        </p:txBody>
      </p:sp>
    </p:spTree>
    <p:extLst>
      <p:ext uri="{BB962C8B-B14F-4D97-AF65-F5344CB8AC3E}">
        <p14:creationId xmlns:p14="http://schemas.microsoft.com/office/powerpoint/2010/main" val="3964896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8868B3-FA7E-4992-B557-952ECE505167}"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A5634-20E2-4776-A033-604577A4C797}" type="slidenum">
              <a:rPr lang="en-US" smtClean="0"/>
              <a:t>‹#›</a:t>
            </a:fld>
            <a:endParaRPr lang="en-US"/>
          </a:p>
        </p:txBody>
      </p:sp>
    </p:spTree>
    <p:extLst>
      <p:ext uri="{BB962C8B-B14F-4D97-AF65-F5344CB8AC3E}">
        <p14:creationId xmlns:p14="http://schemas.microsoft.com/office/powerpoint/2010/main" val="2025748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8868B3-FA7E-4992-B557-952ECE505167}"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A5634-20E2-4776-A033-604577A4C797}" type="slidenum">
              <a:rPr lang="en-US" smtClean="0"/>
              <a:t>‹#›</a:t>
            </a:fld>
            <a:endParaRPr lang="en-US"/>
          </a:p>
        </p:txBody>
      </p:sp>
    </p:spTree>
    <p:extLst>
      <p:ext uri="{BB962C8B-B14F-4D97-AF65-F5344CB8AC3E}">
        <p14:creationId xmlns:p14="http://schemas.microsoft.com/office/powerpoint/2010/main" val="1865497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8868B3-FA7E-4992-B557-952ECE505167}" type="datetimeFigureOut">
              <a:rPr lang="en-US" smtClean="0"/>
              <a:t>7/25/2023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FA5634-20E2-4776-A033-604577A4C797}" type="slidenum">
              <a:rPr lang="en-US" smtClean="0"/>
              <a:t>‹#›</a:t>
            </a:fld>
            <a:endParaRPr lang="en-US"/>
          </a:p>
        </p:txBody>
      </p:sp>
    </p:spTree>
    <p:extLst>
      <p:ext uri="{BB962C8B-B14F-4D97-AF65-F5344CB8AC3E}">
        <p14:creationId xmlns:p14="http://schemas.microsoft.com/office/powerpoint/2010/main" val="1503844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https://www.douglascountywi.org/545/Other-Committees" TargetMode="Externa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257800"/>
            <a:ext cx="2743200" cy="1371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1" name="Text Box 2"/>
          <p:cNvSpPr txBox="1">
            <a:spLocks noChangeArrowheads="1"/>
          </p:cNvSpPr>
          <p:nvPr/>
        </p:nvSpPr>
        <p:spPr bwMode="auto">
          <a:xfrm>
            <a:off x="277813" y="608013"/>
            <a:ext cx="8561387"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9pPr>
          </a:lstStyle>
          <a:p>
            <a:pPr algn="ctr">
              <a:lnSpc>
                <a:spcPct val="89000"/>
              </a:lnSpc>
            </a:pPr>
            <a:r>
              <a:rPr lang="en-US" altLang="en-US" b="1">
                <a:solidFill>
                  <a:srgbClr val="006699"/>
                </a:solidFill>
                <a:latin typeface="Verdana" pitchFamily="32" charset="0"/>
              </a:rPr>
              <a:t>City of Superior/Douglas County</a:t>
            </a:r>
            <a:br>
              <a:rPr lang="en-US" altLang="en-US" b="1">
                <a:solidFill>
                  <a:srgbClr val="006699"/>
                </a:solidFill>
                <a:latin typeface="Verdana" pitchFamily="32" charset="0"/>
              </a:rPr>
            </a:br>
            <a:r>
              <a:rPr lang="en-US" altLang="en-US" b="1">
                <a:solidFill>
                  <a:srgbClr val="006699"/>
                </a:solidFill>
                <a:latin typeface="Verdana" pitchFamily="32" charset="0"/>
              </a:rPr>
              <a:t>GIS Data Replication</a:t>
            </a:r>
          </a:p>
        </p:txBody>
      </p:sp>
      <p:sp>
        <p:nvSpPr>
          <p:cNvPr id="2052" name="Rectangle 3"/>
          <p:cNvSpPr>
            <a:spLocks noChangeArrowheads="1"/>
          </p:cNvSpPr>
          <p:nvPr/>
        </p:nvSpPr>
        <p:spPr bwMode="auto">
          <a:xfrm>
            <a:off x="685800" y="1768475"/>
            <a:ext cx="7772400" cy="173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28600"/>
            <a:ext cx="1600200" cy="1527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228600"/>
            <a:ext cx="1700213" cy="158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5257800"/>
            <a:ext cx="1828800" cy="1371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6"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5307013"/>
            <a:ext cx="22542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77813" y="1916113"/>
            <a:ext cx="8643937" cy="321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06371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000" dirty="0" smtClean="0"/>
              <a:t>WLIA LOCAL GOVERNMENT ACHEIVEMENT Award</a:t>
            </a:r>
          </a:p>
        </p:txBody>
      </p:sp>
      <p:pic>
        <p:nvPicPr>
          <p:cNvPr id="6148" name="Picture 4" descr="Superior_LogoWTag_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81000"/>
            <a:ext cx="11239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douglas county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84175"/>
            <a:ext cx="10668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762000" y="1604962"/>
            <a:ext cx="351583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1" y="1604962"/>
            <a:ext cx="3505200" cy="4503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7559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277813" y="669925"/>
            <a:ext cx="856138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9pPr>
          </a:lstStyle>
          <a:p>
            <a:pPr algn="ctr">
              <a:lnSpc>
                <a:spcPct val="89000"/>
              </a:lnSpc>
            </a:pPr>
            <a:r>
              <a:rPr lang="en-US" altLang="en-US" sz="2000" b="1" dirty="0" smtClean="0">
                <a:solidFill>
                  <a:srgbClr val="006699"/>
                </a:solidFill>
                <a:latin typeface="Verdana" pitchFamily="32" charset="0"/>
              </a:rPr>
              <a:t>FEMA Floods</a:t>
            </a:r>
            <a:endParaRPr lang="en-US" altLang="en-US" sz="2000" b="1" dirty="0">
              <a:solidFill>
                <a:srgbClr val="006699"/>
              </a:solidFill>
              <a:latin typeface="Verdana" pitchFamily="32" charset="0"/>
            </a:endParaRPr>
          </a:p>
        </p:txBody>
      </p:sp>
      <p:pic>
        <p:nvPicPr>
          <p:cNvPr id="819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81000"/>
            <a:ext cx="1123950" cy="1047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84175"/>
            <a:ext cx="1066800" cy="1019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7" name="Rectangle 4"/>
          <p:cNvSpPr>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pic>
        <p:nvPicPr>
          <p:cNvPr id="286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0670" y="1600199"/>
            <a:ext cx="2765004" cy="3643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1480" y="1654459"/>
            <a:ext cx="2733294" cy="358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1641906"/>
            <a:ext cx="2737104" cy="3601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52211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277813" y="669925"/>
            <a:ext cx="856138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9pPr>
          </a:lstStyle>
          <a:p>
            <a:pPr algn="ctr">
              <a:lnSpc>
                <a:spcPct val="89000"/>
              </a:lnSpc>
            </a:pPr>
            <a:r>
              <a:rPr lang="en-US" altLang="en-US" sz="2000" b="1" dirty="0" smtClean="0">
                <a:solidFill>
                  <a:srgbClr val="006699"/>
                </a:solidFill>
                <a:latin typeface="Verdana" pitchFamily="32" charset="0"/>
              </a:rPr>
              <a:t>FEMA Floods</a:t>
            </a:r>
            <a:endParaRPr lang="en-US" altLang="en-US" sz="2000" b="1" dirty="0">
              <a:solidFill>
                <a:srgbClr val="006699"/>
              </a:solidFill>
              <a:latin typeface="Verdana" pitchFamily="32" charset="0"/>
            </a:endParaRPr>
          </a:p>
        </p:txBody>
      </p:sp>
      <p:pic>
        <p:nvPicPr>
          <p:cNvPr id="819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81000"/>
            <a:ext cx="1123950" cy="1047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84175"/>
            <a:ext cx="1066800" cy="1019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7" name="Rectangle 4"/>
          <p:cNvSpPr>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0143" y="1510770"/>
            <a:ext cx="6843713" cy="532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47727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277813" y="669925"/>
            <a:ext cx="856138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9pPr>
          </a:lstStyle>
          <a:p>
            <a:pPr algn="ctr">
              <a:lnSpc>
                <a:spcPct val="89000"/>
              </a:lnSpc>
            </a:pPr>
            <a:r>
              <a:rPr lang="en-US" altLang="en-US" sz="2000" b="1" dirty="0" err="1" smtClean="0">
                <a:solidFill>
                  <a:srgbClr val="006699"/>
                </a:solidFill>
                <a:latin typeface="Verdana" pitchFamily="32" charset="0"/>
              </a:rPr>
              <a:t>Germann</a:t>
            </a:r>
            <a:r>
              <a:rPr lang="en-US" altLang="en-US" sz="2000" b="1" dirty="0" smtClean="0">
                <a:solidFill>
                  <a:srgbClr val="006699"/>
                </a:solidFill>
                <a:latin typeface="Verdana" pitchFamily="32" charset="0"/>
              </a:rPr>
              <a:t> Road Fire</a:t>
            </a:r>
            <a:endParaRPr lang="en-US" altLang="en-US" sz="2000" b="1" dirty="0">
              <a:solidFill>
                <a:srgbClr val="006699"/>
              </a:solidFill>
              <a:latin typeface="Verdana" pitchFamily="32" charset="0"/>
            </a:endParaRPr>
          </a:p>
        </p:txBody>
      </p:sp>
      <p:pic>
        <p:nvPicPr>
          <p:cNvPr id="819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81000"/>
            <a:ext cx="1123950" cy="1047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84175"/>
            <a:ext cx="1066800" cy="1019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7" name="Rectangle 4"/>
          <p:cNvSpPr>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813" y="1600200"/>
            <a:ext cx="3868367" cy="5007095"/>
          </a:xfrm>
          <a:prstGeom prst="rect">
            <a:avLst/>
          </a:prstGeom>
        </p:spPr>
      </p:pic>
      <p:pic>
        <p:nvPicPr>
          <p:cNvPr id="296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63242" y="1600201"/>
            <a:ext cx="2087338"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0466" y="3429000"/>
            <a:ext cx="2631860" cy="3320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807601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304800" y="261937"/>
            <a:ext cx="853440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9pPr>
          </a:lstStyle>
          <a:p>
            <a:pPr algn="ctr">
              <a:lnSpc>
                <a:spcPct val="89000"/>
              </a:lnSpc>
            </a:pPr>
            <a:r>
              <a:rPr lang="en-US" altLang="en-US" sz="2000" b="1" dirty="0" smtClean="0">
                <a:solidFill>
                  <a:srgbClr val="006699"/>
                </a:solidFill>
                <a:latin typeface="Verdana" pitchFamily="32" charset="0"/>
              </a:rPr>
              <a:t>Act 20 and the </a:t>
            </a:r>
          </a:p>
          <a:p>
            <a:pPr algn="ctr">
              <a:lnSpc>
                <a:spcPct val="89000"/>
              </a:lnSpc>
            </a:pPr>
            <a:r>
              <a:rPr lang="en-US" altLang="en-US" sz="2000" b="1" dirty="0" smtClean="0">
                <a:solidFill>
                  <a:srgbClr val="006699"/>
                </a:solidFill>
                <a:latin typeface="Verdana" pitchFamily="32" charset="0"/>
              </a:rPr>
              <a:t>Wisconsin Land Information </a:t>
            </a:r>
          </a:p>
          <a:p>
            <a:pPr algn="ctr">
              <a:lnSpc>
                <a:spcPct val="89000"/>
              </a:lnSpc>
            </a:pPr>
            <a:r>
              <a:rPr lang="en-US" altLang="en-US" sz="2000" b="1" dirty="0" smtClean="0">
                <a:solidFill>
                  <a:srgbClr val="006699"/>
                </a:solidFill>
                <a:latin typeface="Verdana" pitchFamily="32" charset="0"/>
              </a:rPr>
              <a:t>Program (WLIP)</a:t>
            </a:r>
            <a:endParaRPr lang="en-US" altLang="en-US" sz="2000" b="1" dirty="0">
              <a:solidFill>
                <a:srgbClr val="006699"/>
              </a:solidFill>
              <a:latin typeface="Verdana" pitchFamily="32" charset="0"/>
            </a:endParaRPr>
          </a:p>
        </p:txBody>
      </p:sp>
      <p:pic>
        <p:nvPicPr>
          <p:cNvPr id="409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81000"/>
            <a:ext cx="1123950" cy="1047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352425"/>
            <a:ext cx="1066800" cy="1019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Rectangle 4"/>
          <p:cNvSpPr>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9400" y="1462933"/>
            <a:ext cx="3945845" cy="5167313"/>
          </a:xfrm>
          <a:prstGeom prst="rect">
            <a:avLst/>
          </a:prstGeom>
        </p:spPr>
      </p:pic>
    </p:spTree>
    <p:extLst>
      <p:ext uri="{BB962C8B-B14F-4D97-AF65-F5344CB8AC3E}">
        <p14:creationId xmlns:p14="http://schemas.microsoft.com/office/powerpoint/2010/main" val="23215561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304800" y="261937"/>
            <a:ext cx="853440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9pPr>
          </a:lstStyle>
          <a:p>
            <a:pPr algn="ctr">
              <a:lnSpc>
                <a:spcPct val="89000"/>
              </a:lnSpc>
            </a:pPr>
            <a:r>
              <a:rPr lang="en-US" altLang="en-US" sz="2000" b="1" dirty="0" smtClean="0">
                <a:solidFill>
                  <a:srgbClr val="006699"/>
                </a:solidFill>
                <a:latin typeface="Verdana" pitchFamily="32" charset="0"/>
              </a:rPr>
              <a:t>Act 20 and the </a:t>
            </a:r>
          </a:p>
          <a:p>
            <a:pPr algn="ctr">
              <a:lnSpc>
                <a:spcPct val="89000"/>
              </a:lnSpc>
            </a:pPr>
            <a:r>
              <a:rPr lang="en-US" altLang="en-US" sz="2000" b="1" dirty="0" smtClean="0">
                <a:solidFill>
                  <a:srgbClr val="006699"/>
                </a:solidFill>
                <a:latin typeface="Verdana" pitchFamily="32" charset="0"/>
              </a:rPr>
              <a:t>Wisconsin Land Information </a:t>
            </a:r>
          </a:p>
          <a:p>
            <a:pPr algn="ctr">
              <a:lnSpc>
                <a:spcPct val="89000"/>
              </a:lnSpc>
            </a:pPr>
            <a:r>
              <a:rPr lang="en-US" altLang="en-US" sz="2000" b="1" dirty="0" smtClean="0">
                <a:solidFill>
                  <a:srgbClr val="006699"/>
                </a:solidFill>
                <a:latin typeface="Verdana" pitchFamily="32" charset="0"/>
              </a:rPr>
              <a:t>Program (WLIP)</a:t>
            </a:r>
          </a:p>
          <a:p>
            <a:pPr algn="ctr">
              <a:lnSpc>
                <a:spcPct val="89000"/>
              </a:lnSpc>
            </a:pPr>
            <a:r>
              <a:rPr lang="en-US" altLang="en-US" sz="2000" b="1" dirty="0" smtClean="0">
                <a:solidFill>
                  <a:srgbClr val="006699"/>
                </a:solidFill>
                <a:latin typeface="Verdana" pitchFamily="32" charset="0"/>
              </a:rPr>
              <a:t>Land Modernization Plan</a:t>
            </a:r>
            <a:endParaRPr lang="en-US" altLang="en-US" sz="2000" b="1" dirty="0">
              <a:solidFill>
                <a:srgbClr val="006699"/>
              </a:solidFill>
              <a:latin typeface="Verdana" pitchFamily="32" charset="0"/>
            </a:endParaRPr>
          </a:p>
        </p:txBody>
      </p:sp>
      <p:pic>
        <p:nvPicPr>
          <p:cNvPr id="409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81000"/>
            <a:ext cx="1123950" cy="1047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352425"/>
            <a:ext cx="1066800" cy="1019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Rectangle 4"/>
          <p:cNvSpPr>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37979" y="1462087"/>
            <a:ext cx="4068041" cy="5264523"/>
          </a:xfrm>
          <a:prstGeom prst="rect">
            <a:avLst/>
          </a:prstGeom>
        </p:spPr>
      </p:pic>
    </p:spTree>
    <p:extLst>
      <p:ext uri="{BB962C8B-B14F-4D97-AF65-F5344CB8AC3E}">
        <p14:creationId xmlns:p14="http://schemas.microsoft.com/office/powerpoint/2010/main" val="2070352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304800" y="261937"/>
            <a:ext cx="853440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9pPr>
          </a:lstStyle>
          <a:p>
            <a:pPr algn="ctr">
              <a:lnSpc>
                <a:spcPct val="89000"/>
              </a:lnSpc>
            </a:pPr>
            <a:r>
              <a:rPr lang="en-US" altLang="en-US" sz="2000" b="1" dirty="0" smtClean="0">
                <a:solidFill>
                  <a:srgbClr val="006699"/>
                </a:solidFill>
                <a:latin typeface="Verdana" pitchFamily="32" charset="0"/>
              </a:rPr>
              <a:t>Douglas County Land Information Council</a:t>
            </a:r>
            <a:endParaRPr lang="en-US" altLang="en-US" sz="2000" b="1" dirty="0">
              <a:solidFill>
                <a:srgbClr val="006699"/>
              </a:solidFill>
              <a:latin typeface="Verdana" pitchFamily="32" charset="0"/>
            </a:endParaRPr>
          </a:p>
        </p:txBody>
      </p:sp>
      <p:pic>
        <p:nvPicPr>
          <p:cNvPr id="409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81000"/>
            <a:ext cx="1123950" cy="1047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352425"/>
            <a:ext cx="1066800" cy="1019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Rectangle 4"/>
          <p:cNvSpPr>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3" name="TextBox 2"/>
          <p:cNvSpPr txBox="1"/>
          <p:nvPr/>
        </p:nvSpPr>
        <p:spPr>
          <a:xfrm>
            <a:off x="304800" y="1600200"/>
            <a:ext cx="8534400" cy="4524315"/>
          </a:xfrm>
          <a:prstGeom prst="rect">
            <a:avLst/>
          </a:prstGeom>
          <a:noFill/>
        </p:spPr>
        <p:txBody>
          <a:bodyPr wrap="square" rtlCol="0">
            <a:spAutoFit/>
          </a:bodyPr>
          <a:lstStyle/>
          <a:p>
            <a:r>
              <a:rPr lang="en-US" dirty="0" smtClean="0"/>
              <a:t>The Land Information Council is a subcommittee of the Douglas County Zoning Committee</a:t>
            </a:r>
          </a:p>
          <a:p>
            <a:pPr marL="285750" indent="-285750">
              <a:buFont typeface="Arial" panose="020B0604020202020204" pitchFamily="34" charset="0"/>
              <a:buChar char="•"/>
            </a:pPr>
            <a:r>
              <a:rPr lang="en-US" dirty="0" smtClean="0">
                <a:hlinkClick r:id="rId5"/>
              </a:rPr>
              <a:t>https://www.douglascountywi.org/545/Other-Committees</a:t>
            </a:r>
            <a:endParaRPr lang="en-US" dirty="0" smtClean="0"/>
          </a:p>
          <a:p>
            <a:pPr marL="285750" indent="-285750">
              <a:buFont typeface="Arial" panose="020B0604020202020204" pitchFamily="34" charset="0"/>
              <a:buChar char="•"/>
            </a:pP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City/County GIS staff update the Zoning Committee monthly on projects and get needed approvals for Wisconsin Land Information Program Grants, Land Records Management Plan, and other items that need approval during the year</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54435411"/>
              </p:ext>
            </p:extLst>
          </p:nvPr>
        </p:nvGraphicFramePr>
        <p:xfrm>
          <a:off x="430481" y="2819400"/>
          <a:ext cx="8229600" cy="1828800"/>
        </p:xfrm>
        <a:graphic>
          <a:graphicData uri="http://schemas.openxmlformats.org/drawingml/2006/table">
            <a:tbl>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0">
                <a:tc gridSpan="2">
                  <a:txBody>
                    <a:bodyPr/>
                    <a:lstStyle/>
                    <a:p>
                      <a:pPr algn="ctr"/>
                      <a:r>
                        <a:rPr lang="en-US" b="1" dirty="0">
                          <a:effectLst/>
                        </a:rPr>
                        <a:t>LAND INFORMATION COUNCIL</a:t>
                      </a:r>
                    </a:p>
                  </a:txBody>
                  <a:tcPr anchor="ctr">
                    <a:lnL>
                      <a:noFill/>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xmlns="" val="10000"/>
                  </a:ext>
                </a:extLst>
              </a:tr>
              <a:tr h="0">
                <a:tc>
                  <a:txBody>
                    <a:bodyPr/>
                    <a:lstStyle/>
                    <a:p>
                      <a:r>
                        <a:rPr lang="en-US" dirty="0">
                          <a:effectLst/>
                        </a:rPr>
                        <a:t>Rosemary Lear, Chair</a:t>
                      </a:r>
                      <a:br>
                        <a:rPr lang="en-US" dirty="0">
                          <a:effectLst/>
                        </a:rPr>
                      </a:br>
                      <a:r>
                        <a:rPr lang="en-US" dirty="0">
                          <a:effectLst/>
                        </a:rPr>
                        <a:t>Matt Johnson</a:t>
                      </a:r>
                      <a:br>
                        <a:rPr lang="en-US" dirty="0">
                          <a:effectLst/>
                        </a:rPr>
                      </a:br>
                      <a:r>
                        <a:rPr lang="en-US" dirty="0">
                          <a:effectLst/>
                        </a:rPr>
                        <a:t>Tracy Middleton</a:t>
                      </a:r>
                      <a:br>
                        <a:rPr lang="en-US" dirty="0">
                          <a:effectLst/>
                        </a:rPr>
                      </a:br>
                      <a:r>
                        <a:rPr lang="en-US" dirty="0">
                          <a:effectLst/>
                        </a:rPr>
                        <a:t>Jon Fiskness</a:t>
                      </a:r>
                      <a:br>
                        <a:rPr lang="en-US" dirty="0">
                          <a:effectLst/>
                        </a:rPr>
                      </a:br>
                      <a:r>
                        <a:rPr lang="en-US" dirty="0">
                          <a:effectLst/>
                        </a:rPr>
                        <a:t>Carol Jones</a:t>
                      </a:r>
                    </a:p>
                  </a:txBody>
                  <a:tcPr anchor="ctr">
                    <a:lnL>
                      <a:noFill/>
                    </a:lnL>
                    <a:lnR>
                      <a:noFill/>
                    </a:lnR>
                    <a:lnT>
                      <a:noFill/>
                    </a:lnT>
                    <a:lnB>
                      <a:noFill/>
                    </a:lnB>
                    <a:solidFill>
                      <a:srgbClr val="FFFFFF"/>
                    </a:solidFill>
                  </a:tcPr>
                </a:tc>
                <a:tc>
                  <a:txBody>
                    <a:bodyPr/>
                    <a:lstStyle/>
                    <a:p>
                      <a:r>
                        <a:rPr lang="en-US" dirty="0">
                          <a:effectLst/>
                        </a:rPr>
                        <a:t>Maria Letsos</a:t>
                      </a:r>
                      <a:br>
                        <a:rPr lang="en-US" dirty="0">
                          <a:effectLst/>
                        </a:rPr>
                      </a:br>
                      <a:r>
                        <a:rPr lang="en-US" dirty="0">
                          <a:effectLst/>
                        </a:rPr>
                        <a:t>Zach DeVoe</a:t>
                      </a:r>
                      <a:br>
                        <a:rPr lang="en-US" dirty="0">
                          <a:effectLst/>
                        </a:rPr>
                      </a:br>
                      <a:r>
                        <a:rPr lang="en-US" dirty="0">
                          <a:effectLst/>
                        </a:rPr>
                        <a:t>Dave Sletten</a:t>
                      </a:r>
                      <a:br>
                        <a:rPr lang="en-US" dirty="0">
                          <a:effectLst/>
                        </a:rPr>
                      </a:br>
                      <a:r>
                        <a:rPr lang="en-US" dirty="0">
                          <a:effectLst/>
                        </a:rPr>
                        <a:t>Brad Theien</a:t>
                      </a:r>
                    </a:p>
                  </a:txBody>
                  <a:tcPr anchor="ctr">
                    <a:lnL>
                      <a:noFill/>
                    </a:lnL>
                    <a:lnR>
                      <a:noFill/>
                    </a:lnR>
                    <a:lnT>
                      <a:noFill/>
                    </a:lnT>
                    <a:lnB>
                      <a:noFill/>
                    </a:lnB>
                    <a:solidFill>
                      <a:srgbClr val="FFFFFF"/>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3354287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354013" y="228600"/>
            <a:ext cx="856138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9pPr>
          </a:lstStyle>
          <a:p>
            <a:pPr algn="ctr">
              <a:lnSpc>
                <a:spcPct val="89000"/>
              </a:lnSpc>
            </a:pPr>
            <a:r>
              <a:rPr lang="en-US" altLang="en-US" sz="2000" b="1">
                <a:solidFill>
                  <a:srgbClr val="006699"/>
                </a:solidFill>
                <a:latin typeface="Verdana" pitchFamily="32" charset="0"/>
              </a:rPr>
              <a:t>Replication Servers</a:t>
            </a:r>
          </a:p>
        </p:txBody>
      </p:sp>
      <p:pic>
        <p:nvPicPr>
          <p:cNvPr id="409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81000"/>
            <a:ext cx="1123950" cy="1047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352425"/>
            <a:ext cx="1066800" cy="1019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Rectangle 4"/>
          <p:cNvSpPr>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pic>
        <p:nvPicPr>
          <p:cNvPr id="410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685800"/>
            <a:ext cx="5943600" cy="5737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532826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277813" y="669925"/>
            <a:ext cx="856138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9pPr>
          </a:lstStyle>
          <a:p>
            <a:pPr algn="ctr">
              <a:lnSpc>
                <a:spcPct val="89000"/>
              </a:lnSpc>
            </a:pPr>
            <a:r>
              <a:rPr lang="en-US" altLang="en-US" sz="2000" b="1">
                <a:solidFill>
                  <a:srgbClr val="006699"/>
                </a:solidFill>
                <a:latin typeface="Verdana" pitchFamily="32" charset="0"/>
              </a:rPr>
              <a:t>Replication of GCS Taxlister Data</a:t>
            </a:r>
          </a:p>
        </p:txBody>
      </p:sp>
      <p:pic>
        <p:nvPicPr>
          <p:cNvPr id="819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81000"/>
            <a:ext cx="1123950" cy="1047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84175"/>
            <a:ext cx="1066800" cy="1019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7" name="Rectangle 4"/>
          <p:cNvSpPr>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8198" name="Text Box 5"/>
          <p:cNvSpPr txBox="1">
            <a:spLocks noChangeArrowheads="1"/>
          </p:cNvSpPr>
          <p:nvPr/>
        </p:nvSpPr>
        <p:spPr bwMode="auto">
          <a:xfrm>
            <a:off x="446088" y="1485900"/>
            <a:ext cx="5351462" cy="2379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9pPr>
          </a:lstStyle>
          <a:p>
            <a:pPr>
              <a:lnSpc>
                <a:spcPct val="89000"/>
              </a:lnSpc>
            </a:pPr>
            <a:r>
              <a:rPr lang="en-US" altLang="en-US" sz="1600" b="1" dirty="0">
                <a:solidFill>
                  <a:srgbClr val="006699"/>
                </a:solidFill>
                <a:latin typeface="Verdana" pitchFamily="32" charset="0"/>
              </a:rPr>
              <a:t>GCS (tax roll) Replication Sequence</a:t>
            </a:r>
          </a:p>
          <a:p>
            <a:pPr>
              <a:lnSpc>
                <a:spcPct val="89000"/>
              </a:lnSpc>
            </a:pPr>
            <a:endParaRPr lang="en-US" altLang="en-US" sz="1600" b="1" dirty="0">
              <a:solidFill>
                <a:srgbClr val="006699"/>
              </a:solidFill>
              <a:latin typeface="Verdana" pitchFamily="32" charset="0"/>
            </a:endParaRPr>
          </a:p>
          <a:p>
            <a:pPr>
              <a:lnSpc>
                <a:spcPct val="89000"/>
              </a:lnSpc>
            </a:pPr>
            <a:r>
              <a:rPr lang="en-US" altLang="en-US" sz="1600" b="1" dirty="0">
                <a:solidFill>
                  <a:srgbClr val="006699"/>
                </a:solidFill>
                <a:latin typeface="Verdana" pitchFamily="32" charset="0"/>
              </a:rPr>
              <a:t>-Script (Python) to create a summarized table (SQL Business table)</a:t>
            </a:r>
          </a:p>
          <a:p>
            <a:pPr>
              <a:lnSpc>
                <a:spcPct val="89000"/>
              </a:lnSpc>
            </a:pPr>
            <a:r>
              <a:rPr lang="en-US" altLang="en-US" sz="1600" b="1" dirty="0">
                <a:solidFill>
                  <a:srgbClr val="006699"/>
                </a:solidFill>
                <a:latin typeface="Verdana" pitchFamily="32" charset="0"/>
              </a:rPr>
              <a:t>-Export to Forestry, Highway, </a:t>
            </a:r>
            <a:r>
              <a:rPr lang="en-US" altLang="en-US" sz="1600" b="1" dirty="0" err="1">
                <a:solidFill>
                  <a:srgbClr val="006699"/>
                </a:solidFill>
                <a:latin typeface="Verdana" pitchFamily="32" charset="0"/>
              </a:rPr>
              <a:t>Spillman</a:t>
            </a:r>
            <a:endParaRPr lang="en-US" altLang="en-US" sz="1600" b="1" dirty="0">
              <a:solidFill>
                <a:srgbClr val="006699"/>
              </a:solidFill>
              <a:latin typeface="Verdana" pitchFamily="32" charset="0"/>
            </a:endParaRPr>
          </a:p>
          <a:p>
            <a:pPr>
              <a:lnSpc>
                <a:spcPct val="89000"/>
              </a:lnSpc>
            </a:pPr>
            <a:r>
              <a:rPr lang="en-US" altLang="en-US" sz="1600" b="1" dirty="0">
                <a:solidFill>
                  <a:srgbClr val="006699"/>
                </a:solidFill>
                <a:latin typeface="Verdana" pitchFamily="32" charset="0"/>
              </a:rPr>
              <a:t>-Table can be joined to Parcels for ownership </a:t>
            </a:r>
            <a:r>
              <a:rPr lang="en-US" altLang="en-US" sz="1600" b="1" dirty="0" smtClean="0">
                <a:solidFill>
                  <a:srgbClr val="006699"/>
                </a:solidFill>
                <a:latin typeface="Verdana" pitchFamily="32" charset="0"/>
              </a:rPr>
              <a:t>info</a:t>
            </a:r>
          </a:p>
          <a:p>
            <a:pPr>
              <a:lnSpc>
                <a:spcPct val="89000"/>
              </a:lnSpc>
            </a:pPr>
            <a:r>
              <a:rPr lang="en-US" altLang="en-US" sz="1600" b="1" dirty="0" smtClean="0">
                <a:solidFill>
                  <a:srgbClr val="006699"/>
                </a:solidFill>
                <a:latin typeface="Verdana" pitchFamily="32" charset="0"/>
              </a:rPr>
              <a:t>-Roll Over mid-January to new year</a:t>
            </a:r>
            <a:endParaRPr lang="en-US" altLang="en-US" sz="1600" b="1" dirty="0">
              <a:solidFill>
                <a:srgbClr val="006699"/>
              </a:solidFill>
              <a:latin typeface="Verdana" pitchFamily="32" charset="0"/>
            </a:endParaRPr>
          </a:p>
        </p:txBody>
      </p:sp>
      <p:pic>
        <p:nvPicPr>
          <p:cNvPr id="819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4963" y="2743200"/>
            <a:ext cx="3424237" cy="38385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0" name="Oval 1"/>
          <p:cNvSpPr>
            <a:spLocks noChangeArrowheads="1"/>
          </p:cNvSpPr>
          <p:nvPr/>
        </p:nvSpPr>
        <p:spPr bwMode="auto">
          <a:xfrm>
            <a:off x="6289675" y="4800600"/>
            <a:ext cx="838200" cy="785813"/>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extLst>
      <p:ext uri="{BB962C8B-B14F-4D97-AF65-F5344CB8AC3E}">
        <p14:creationId xmlns:p14="http://schemas.microsoft.com/office/powerpoint/2010/main" val="3810285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228600" y="228600"/>
            <a:ext cx="8731250" cy="381000"/>
          </a:xfrm>
        </p:spPr>
        <p:txBody>
          <a:bodyPr>
            <a:normAutofit fontScale="90000"/>
          </a:bodyPr>
          <a:lstStyle/>
          <a:p>
            <a:r>
              <a:rPr lang="en-US" altLang="en-US" sz="2000" smtClean="0"/>
              <a:t>City of Superior/Douglas County Enterprise GIS</a:t>
            </a:r>
          </a:p>
        </p:txBody>
      </p:sp>
      <p:sp>
        <p:nvSpPr>
          <p:cNvPr id="6147" name="Subtitle 2"/>
          <p:cNvSpPr>
            <a:spLocks noGrp="1"/>
          </p:cNvSpPr>
          <p:nvPr>
            <p:ph type="subTitle" idx="1"/>
          </p:nvPr>
        </p:nvSpPr>
        <p:spPr>
          <a:xfrm>
            <a:off x="152400" y="685800"/>
            <a:ext cx="8873331" cy="4686300"/>
          </a:xfrm>
        </p:spPr>
        <p:txBody>
          <a:bodyPr/>
          <a:lstStyle/>
          <a:p>
            <a:r>
              <a:rPr lang="en-US" altLang="en-US" dirty="0" smtClean="0">
                <a:solidFill>
                  <a:schemeClr val="accent2"/>
                </a:solidFill>
              </a:rPr>
              <a:t>Server Infrastructure and Replication</a:t>
            </a:r>
          </a:p>
          <a:p>
            <a:pPr algn="l"/>
            <a:endParaRPr lang="en-US" altLang="en-US" dirty="0" smtClean="0"/>
          </a:p>
        </p:txBody>
      </p:sp>
      <p:pic>
        <p:nvPicPr>
          <p:cNvPr id="6148"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5562600"/>
            <a:ext cx="118745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575300"/>
            <a:ext cx="1143000"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04163" y="762000"/>
            <a:ext cx="9239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3657600" y="2781300"/>
            <a:ext cx="1828800" cy="10668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Enterprise SDE</a:t>
            </a:r>
          </a:p>
          <a:p>
            <a:pPr algn="ctr">
              <a:defRPr/>
            </a:pPr>
            <a:r>
              <a:rPr lang="en-US" dirty="0"/>
              <a:t>(100)</a:t>
            </a:r>
          </a:p>
        </p:txBody>
      </p:sp>
      <p:sp>
        <p:nvSpPr>
          <p:cNvPr id="9" name="Oval 8"/>
          <p:cNvSpPr/>
          <p:nvPr/>
        </p:nvSpPr>
        <p:spPr>
          <a:xfrm>
            <a:off x="728663" y="4000500"/>
            <a:ext cx="10668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t>Highway SDE</a:t>
            </a:r>
          </a:p>
          <a:p>
            <a:pPr algn="ctr">
              <a:defRPr/>
            </a:pPr>
            <a:r>
              <a:rPr lang="en-US" sz="1100" dirty="0"/>
              <a:t>(8)</a:t>
            </a:r>
          </a:p>
        </p:txBody>
      </p:sp>
      <p:sp>
        <p:nvSpPr>
          <p:cNvPr id="10" name="Oval 9"/>
          <p:cNvSpPr/>
          <p:nvPr/>
        </p:nvSpPr>
        <p:spPr>
          <a:xfrm>
            <a:off x="2166938" y="4516438"/>
            <a:ext cx="10668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CAD/</a:t>
            </a:r>
          </a:p>
          <a:p>
            <a:pPr algn="ctr">
              <a:defRPr/>
            </a:pPr>
            <a:r>
              <a:rPr lang="en-US" sz="1400" dirty="0"/>
              <a:t>911</a:t>
            </a:r>
          </a:p>
          <a:p>
            <a:pPr algn="ctr">
              <a:defRPr/>
            </a:pPr>
            <a:r>
              <a:rPr lang="en-US" sz="1400" dirty="0"/>
              <a:t>(15)</a:t>
            </a:r>
          </a:p>
        </p:txBody>
      </p:sp>
      <p:sp>
        <p:nvSpPr>
          <p:cNvPr id="11" name="Oval 10"/>
          <p:cNvSpPr/>
          <p:nvPr/>
        </p:nvSpPr>
        <p:spPr>
          <a:xfrm>
            <a:off x="3792538" y="4673600"/>
            <a:ext cx="10668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ESD</a:t>
            </a:r>
          </a:p>
          <a:p>
            <a:pPr algn="ctr">
              <a:defRPr/>
            </a:pPr>
            <a:r>
              <a:rPr lang="en-US" dirty="0"/>
              <a:t>(25)</a:t>
            </a:r>
          </a:p>
        </p:txBody>
      </p:sp>
      <p:sp>
        <p:nvSpPr>
          <p:cNvPr id="12" name="Oval 11"/>
          <p:cNvSpPr/>
          <p:nvPr/>
        </p:nvSpPr>
        <p:spPr>
          <a:xfrm>
            <a:off x="5638800" y="4673600"/>
            <a:ext cx="10668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Forestry</a:t>
            </a:r>
          </a:p>
          <a:p>
            <a:pPr algn="ctr">
              <a:defRPr/>
            </a:pPr>
            <a:r>
              <a:rPr lang="en-US" sz="1200" dirty="0"/>
              <a:t>(10)</a:t>
            </a:r>
          </a:p>
        </p:txBody>
      </p:sp>
      <p:sp>
        <p:nvSpPr>
          <p:cNvPr id="13" name="Oval 12"/>
          <p:cNvSpPr/>
          <p:nvPr/>
        </p:nvSpPr>
        <p:spPr>
          <a:xfrm>
            <a:off x="6477000" y="1381557"/>
            <a:ext cx="1066800" cy="838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smtClean="0"/>
              <a:t>GISWEB</a:t>
            </a:r>
          </a:p>
          <a:p>
            <a:pPr algn="ctr">
              <a:defRPr/>
            </a:pPr>
            <a:r>
              <a:rPr lang="en-US" sz="1100" dirty="0" smtClean="0"/>
              <a:t>Survey Docs</a:t>
            </a:r>
            <a:endParaRPr lang="en-US" sz="1100" dirty="0"/>
          </a:p>
        </p:txBody>
      </p:sp>
      <p:cxnSp>
        <p:nvCxnSpPr>
          <p:cNvPr id="14" name="Straight Arrow Connector 13"/>
          <p:cNvCxnSpPr/>
          <p:nvPr/>
        </p:nvCxnSpPr>
        <p:spPr>
          <a:xfrm flipH="1">
            <a:off x="1795463" y="3543300"/>
            <a:ext cx="1862137" cy="533400"/>
          </a:xfrm>
          <a:prstGeom prst="straightConnector1">
            <a:avLst/>
          </a:prstGeom>
          <a:ln w="127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048000" y="3695700"/>
            <a:ext cx="762000" cy="757238"/>
          </a:xfrm>
          <a:prstGeom prst="straightConnector1">
            <a:avLst/>
          </a:prstGeom>
          <a:ln w="127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325938" y="4000500"/>
            <a:ext cx="0" cy="609600"/>
          </a:xfrm>
          <a:prstGeom prst="straightConnector1">
            <a:avLst/>
          </a:prstGeom>
          <a:ln w="127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257800" y="3848100"/>
            <a:ext cx="685800" cy="762000"/>
          </a:xfrm>
          <a:prstGeom prst="straightConnector1">
            <a:avLst/>
          </a:prstGeom>
          <a:ln w="127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819275" y="5562600"/>
            <a:ext cx="5605463" cy="1754326"/>
          </a:xfrm>
          <a:prstGeom prst="rect">
            <a:avLst/>
          </a:prstGeom>
          <a:noFill/>
        </p:spPr>
        <p:txBody>
          <a:bodyPr>
            <a:spAutoFit/>
          </a:bodyPr>
          <a:lstStyle/>
          <a:p>
            <a:pPr>
              <a:defRPr/>
            </a:pPr>
            <a:r>
              <a:rPr lang="en-US" sz="1200" dirty="0">
                <a:solidFill>
                  <a:schemeClr val="accent2"/>
                </a:solidFill>
              </a:rPr>
              <a:t>Enterprise Server Based Management allows for:</a:t>
            </a:r>
          </a:p>
          <a:p>
            <a:pPr marL="285750" indent="-285750">
              <a:buFont typeface="Arial" pitchFamily="34" charset="0"/>
              <a:buChar char="•"/>
              <a:defRPr/>
            </a:pPr>
            <a:r>
              <a:rPr lang="en-US" sz="1200" dirty="0">
                <a:solidFill>
                  <a:schemeClr val="accent2"/>
                </a:solidFill>
              </a:rPr>
              <a:t>Multiple Editors and Viewers</a:t>
            </a:r>
          </a:p>
          <a:p>
            <a:pPr marL="285750" indent="-285750">
              <a:buFont typeface="Arial" pitchFamily="34" charset="0"/>
              <a:buChar char="•"/>
              <a:defRPr/>
            </a:pPr>
            <a:r>
              <a:rPr lang="en-US" sz="1200" dirty="0">
                <a:solidFill>
                  <a:schemeClr val="accent2"/>
                </a:solidFill>
              </a:rPr>
              <a:t>Replication of data</a:t>
            </a:r>
          </a:p>
          <a:p>
            <a:pPr marL="285750" indent="-285750">
              <a:buFont typeface="Arial" pitchFamily="34" charset="0"/>
              <a:buChar char="•"/>
              <a:defRPr/>
            </a:pPr>
            <a:r>
              <a:rPr lang="en-US" sz="1200" dirty="0">
                <a:solidFill>
                  <a:schemeClr val="accent2"/>
                </a:solidFill>
              </a:rPr>
              <a:t>Backups Simplified</a:t>
            </a:r>
          </a:p>
          <a:p>
            <a:pPr marL="285750" indent="-285750">
              <a:buFont typeface="Arial" pitchFamily="34" charset="0"/>
              <a:buChar char="•"/>
              <a:defRPr/>
            </a:pPr>
            <a:r>
              <a:rPr lang="en-US" sz="1200" dirty="0">
                <a:solidFill>
                  <a:schemeClr val="accent2"/>
                </a:solidFill>
              </a:rPr>
              <a:t>Less Duplication of data</a:t>
            </a:r>
          </a:p>
          <a:p>
            <a:pPr marL="285750" indent="-285750">
              <a:buFont typeface="Arial" pitchFamily="34" charset="0"/>
              <a:buChar char="•"/>
              <a:defRPr/>
            </a:pPr>
            <a:r>
              <a:rPr lang="en-US" sz="1200" dirty="0">
                <a:solidFill>
                  <a:schemeClr val="accent2"/>
                </a:solidFill>
              </a:rPr>
              <a:t>More efficient data delivery and speeds to users</a:t>
            </a:r>
          </a:p>
          <a:p>
            <a:pPr marL="285750" indent="-285750">
              <a:buFont typeface="Arial" pitchFamily="34" charset="0"/>
              <a:buChar char="•"/>
              <a:defRPr/>
            </a:pPr>
            <a:endParaRPr lang="en-US" dirty="0"/>
          </a:p>
          <a:p>
            <a:pPr marL="285750" indent="-285750">
              <a:buFont typeface="Arial" pitchFamily="34" charset="0"/>
              <a:buChar char="•"/>
              <a:defRPr/>
            </a:pPr>
            <a:endParaRPr lang="en-US" dirty="0"/>
          </a:p>
        </p:txBody>
      </p:sp>
      <p:sp>
        <p:nvSpPr>
          <p:cNvPr id="19" name="Oval 18"/>
          <p:cNvSpPr/>
          <p:nvPr/>
        </p:nvSpPr>
        <p:spPr>
          <a:xfrm>
            <a:off x="609600" y="2705100"/>
            <a:ext cx="10668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smtClean="0"/>
              <a:t>GIS-Fabric</a:t>
            </a:r>
            <a:endParaRPr lang="en-US" sz="1100" dirty="0"/>
          </a:p>
        </p:txBody>
      </p:sp>
      <p:cxnSp>
        <p:nvCxnSpPr>
          <p:cNvPr id="21" name="Straight Arrow Connector 20"/>
          <p:cNvCxnSpPr/>
          <p:nvPr/>
        </p:nvCxnSpPr>
        <p:spPr>
          <a:xfrm>
            <a:off x="1852613" y="3105150"/>
            <a:ext cx="1652587" cy="95250"/>
          </a:xfrm>
          <a:prstGeom prst="straightConnector1">
            <a:avLst/>
          </a:prstGeom>
          <a:ln w="127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7215188" y="2952750"/>
            <a:ext cx="10668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smtClean="0"/>
              <a:t>GCS</a:t>
            </a:r>
          </a:p>
          <a:p>
            <a:pPr algn="ctr">
              <a:defRPr/>
            </a:pPr>
            <a:r>
              <a:rPr lang="en-US" sz="900" dirty="0" smtClean="0"/>
              <a:t>Ownership</a:t>
            </a:r>
            <a:endParaRPr lang="en-US" sz="1100" dirty="0"/>
          </a:p>
        </p:txBody>
      </p:sp>
      <p:cxnSp>
        <p:nvCxnSpPr>
          <p:cNvPr id="23" name="Straight Arrow Connector 22"/>
          <p:cNvCxnSpPr/>
          <p:nvPr/>
        </p:nvCxnSpPr>
        <p:spPr>
          <a:xfrm>
            <a:off x="5553075" y="3124200"/>
            <a:ext cx="1654175" cy="95250"/>
          </a:xfrm>
          <a:prstGeom prst="straightConnector1">
            <a:avLst/>
          </a:prstGeom>
          <a:ln w="127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bwMode="auto">
          <a:xfrm>
            <a:off x="381000" y="2504993"/>
            <a:ext cx="8305800" cy="76200"/>
          </a:xfrm>
          <a:prstGeom prst="line">
            <a:avLst/>
          </a:prstGeom>
          <a:solidFill>
            <a:srgbClr val="00B8FF"/>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Oval 28"/>
          <p:cNvSpPr/>
          <p:nvPr/>
        </p:nvSpPr>
        <p:spPr>
          <a:xfrm>
            <a:off x="6580996" y="3886200"/>
            <a:ext cx="10668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smtClean="0"/>
              <a:t>City</a:t>
            </a:r>
          </a:p>
          <a:p>
            <a:pPr algn="ctr">
              <a:defRPr/>
            </a:pPr>
            <a:r>
              <a:rPr lang="en-US" sz="1100" dirty="0" smtClean="0"/>
              <a:t>Services</a:t>
            </a:r>
            <a:endParaRPr lang="en-US" sz="1100" dirty="0"/>
          </a:p>
        </p:txBody>
      </p:sp>
      <p:cxnSp>
        <p:nvCxnSpPr>
          <p:cNvPr id="30" name="Straight Arrow Connector 29"/>
          <p:cNvCxnSpPr/>
          <p:nvPr/>
        </p:nvCxnSpPr>
        <p:spPr>
          <a:xfrm>
            <a:off x="5553075" y="3695700"/>
            <a:ext cx="923925" cy="378619"/>
          </a:xfrm>
          <a:prstGeom prst="straightConnector1">
            <a:avLst/>
          </a:prstGeom>
          <a:ln w="127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bwMode="auto">
          <a:xfrm flipV="1">
            <a:off x="5181600" y="2133600"/>
            <a:ext cx="1198562" cy="647700"/>
          </a:xfrm>
          <a:prstGeom prst="straightConnector1">
            <a:avLst/>
          </a:prstGeom>
          <a:solidFill>
            <a:srgbClr val="00B8FF"/>
          </a:solidFill>
          <a:ln w="127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Oval 37"/>
          <p:cNvSpPr/>
          <p:nvPr/>
        </p:nvSpPr>
        <p:spPr>
          <a:xfrm>
            <a:off x="4000500" y="1428229"/>
            <a:ext cx="1066800" cy="838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smtClean="0"/>
              <a:t>ArcGIS</a:t>
            </a:r>
          </a:p>
          <a:p>
            <a:pPr algn="ctr">
              <a:defRPr/>
            </a:pPr>
            <a:r>
              <a:rPr lang="en-US" sz="1100" dirty="0" smtClean="0"/>
              <a:t>Portal</a:t>
            </a:r>
            <a:endParaRPr lang="en-US" sz="1100" dirty="0"/>
          </a:p>
        </p:txBody>
      </p:sp>
      <p:cxnSp>
        <p:nvCxnSpPr>
          <p:cNvPr id="39" name="Straight Arrow Connector 38"/>
          <p:cNvCxnSpPr/>
          <p:nvPr/>
        </p:nvCxnSpPr>
        <p:spPr>
          <a:xfrm flipV="1">
            <a:off x="4533900" y="2266429"/>
            <a:ext cx="0" cy="438673"/>
          </a:xfrm>
          <a:prstGeom prst="straightConnector1">
            <a:avLst/>
          </a:prstGeom>
          <a:ln w="127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1143000" y="1397318"/>
            <a:ext cx="1066800" cy="838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smtClean="0"/>
              <a:t>ArcGIS</a:t>
            </a:r>
          </a:p>
          <a:p>
            <a:pPr algn="ctr">
              <a:defRPr/>
            </a:pPr>
            <a:r>
              <a:rPr lang="en-US" sz="1100" dirty="0" smtClean="0"/>
              <a:t>WMS</a:t>
            </a:r>
          </a:p>
        </p:txBody>
      </p:sp>
      <p:cxnSp>
        <p:nvCxnSpPr>
          <p:cNvPr id="47" name="Straight Arrow Connector 46"/>
          <p:cNvCxnSpPr/>
          <p:nvPr/>
        </p:nvCxnSpPr>
        <p:spPr>
          <a:xfrm flipH="1" flipV="1">
            <a:off x="2209800" y="2133600"/>
            <a:ext cx="1600200" cy="819150"/>
          </a:xfrm>
          <a:prstGeom prst="straightConnector1">
            <a:avLst/>
          </a:prstGeom>
          <a:ln w="127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158" name="TextBox 6157"/>
          <p:cNvSpPr txBox="1"/>
          <p:nvPr/>
        </p:nvSpPr>
        <p:spPr>
          <a:xfrm>
            <a:off x="2274866" y="1170132"/>
            <a:ext cx="1612942" cy="400110"/>
          </a:xfrm>
          <a:prstGeom prst="rect">
            <a:avLst/>
          </a:prstGeom>
          <a:noFill/>
        </p:spPr>
        <p:txBody>
          <a:bodyPr wrap="none" rtlCol="0">
            <a:spAutoFit/>
          </a:bodyPr>
          <a:lstStyle/>
          <a:p>
            <a:pPr algn="ctr"/>
            <a:r>
              <a:rPr lang="en-US" sz="1000" b="1" dirty="0" smtClean="0">
                <a:solidFill>
                  <a:srgbClr val="FF0000"/>
                </a:solidFill>
              </a:rPr>
              <a:t>Design Elemental</a:t>
            </a:r>
          </a:p>
          <a:p>
            <a:pPr algn="ctr"/>
            <a:r>
              <a:rPr lang="en-US" sz="1000" b="1" dirty="0" smtClean="0">
                <a:solidFill>
                  <a:srgbClr val="FF0000"/>
                </a:solidFill>
              </a:rPr>
              <a:t>Proposed Development</a:t>
            </a:r>
            <a:endParaRPr lang="en-US" sz="1000" b="1" dirty="0">
              <a:solidFill>
                <a:srgbClr val="FF0000"/>
              </a:solidFill>
            </a:endParaRPr>
          </a:p>
        </p:txBody>
      </p:sp>
      <p:sp>
        <p:nvSpPr>
          <p:cNvPr id="6160" name="Oval 6159"/>
          <p:cNvSpPr/>
          <p:nvPr/>
        </p:nvSpPr>
        <p:spPr bwMode="auto">
          <a:xfrm>
            <a:off x="609600" y="1143000"/>
            <a:ext cx="4943475" cy="1295400"/>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a typeface="MS Gothic" charset="-128"/>
            </a:endParaRPr>
          </a:p>
        </p:txBody>
      </p:sp>
      <p:sp>
        <p:nvSpPr>
          <p:cNvPr id="2" name="TextBox 1"/>
          <p:cNvSpPr txBox="1"/>
          <p:nvPr/>
        </p:nvSpPr>
        <p:spPr>
          <a:xfrm>
            <a:off x="7647796" y="2514600"/>
            <a:ext cx="913712" cy="369332"/>
          </a:xfrm>
          <a:prstGeom prst="rect">
            <a:avLst/>
          </a:prstGeom>
          <a:noFill/>
        </p:spPr>
        <p:txBody>
          <a:bodyPr wrap="none" rtlCol="0">
            <a:spAutoFit/>
          </a:bodyPr>
          <a:lstStyle/>
          <a:p>
            <a:r>
              <a:rPr lang="en-US" dirty="0" smtClean="0"/>
              <a:t>Firewall</a:t>
            </a:r>
            <a:endParaRPr lang="en-US" dirty="0"/>
          </a:p>
        </p:txBody>
      </p:sp>
    </p:spTree>
    <p:extLst>
      <p:ext uri="{BB962C8B-B14F-4D97-AF65-F5344CB8AC3E}">
        <p14:creationId xmlns:p14="http://schemas.microsoft.com/office/powerpoint/2010/main" val="2886264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152401" y="669925"/>
            <a:ext cx="8839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9pPr>
          </a:lstStyle>
          <a:p>
            <a:pPr algn="ctr">
              <a:lnSpc>
                <a:spcPct val="89000"/>
              </a:lnSpc>
            </a:pPr>
            <a:r>
              <a:rPr lang="en-US" altLang="en-US" sz="2000" b="1" dirty="0" smtClean="0">
                <a:solidFill>
                  <a:srgbClr val="006699"/>
                </a:solidFill>
                <a:latin typeface="Verdana" pitchFamily="32" charset="0"/>
              </a:rPr>
              <a:t>Bud’s Land </a:t>
            </a:r>
            <a:r>
              <a:rPr lang="en-US" altLang="en-US" sz="2000" b="1" dirty="0">
                <a:solidFill>
                  <a:srgbClr val="006699"/>
                </a:solidFill>
                <a:latin typeface="Verdana" pitchFamily="32" charset="0"/>
              </a:rPr>
              <a:t>Records/GIS Wheel</a:t>
            </a:r>
          </a:p>
        </p:txBody>
      </p:sp>
      <p:pic>
        <p:nvPicPr>
          <p:cNvPr id="307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81000"/>
            <a:ext cx="1123950" cy="1047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84175"/>
            <a:ext cx="1066800" cy="1019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013" y="1752600"/>
            <a:ext cx="8470900" cy="4800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8" name="Picture 2" descr="Image result for bud somervil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48564" y="3820021"/>
            <a:ext cx="1276349" cy="2727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2515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469900" y="1387475"/>
            <a:ext cx="8561388" cy="852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9pPr>
          </a:lstStyle>
          <a:p>
            <a:pPr algn="ctr">
              <a:lnSpc>
                <a:spcPct val="89000"/>
              </a:lnSpc>
            </a:pPr>
            <a:r>
              <a:rPr lang="en-US" altLang="en-US" sz="3600" b="1">
                <a:solidFill>
                  <a:srgbClr val="000000"/>
                </a:solidFill>
                <a:latin typeface="Verdana" pitchFamily="32" charset="0"/>
              </a:rPr>
              <a:t>Thank You!!!</a:t>
            </a:r>
            <a:r>
              <a:rPr lang="en-US" altLang="en-US" sz="2000" b="1">
                <a:solidFill>
                  <a:srgbClr val="000000"/>
                </a:solidFill>
                <a:latin typeface="Verdana" pitchFamily="32" charset="0"/>
              </a:rPr>
              <a:t>  </a:t>
            </a:r>
            <a:r>
              <a:rPr lang="en-US" altLang="en-US" sz="2000" b="1">
                <a:solidFill>
                  <a:srgbClr val="FCFEB9"/>
                </a:solidFill>
                <a:latin typeface="Verdana" pitchFamily="32" charset="0"/>
              </a:rPr>
              <a:t/>
            </a:r>
            <a:br>
              <a:rPr lang="en-US" altLang="en-US" sz="2000" b="1">
                <a:solidFill>
                  <a:srgbClr val="FCFEB9"/>
                </a:solidFill>
                <a:latin typeface="Verdana" pitchFamily="32" charset="0"/>
              </a:rPr>
            </a:br>
            <a:endParaRPr lang="en-US" altLang="en-US" sz="2000" b="1">
              <a:solidFill>
                <a:srgbClr val="FCFEB9"/>
              </a:solidFill>
              <a:latin typeface="Verdana" pitchFamily="32" charset="0"/>
            </a:endParaRPr>
          </a:p>
        </p:txBody>
      </p:sp>
      <p:sp>
        <p:nvSpPr>
          <p:cNvPr id="13315" name="Text Box 2"/>
          <p:cNvSpPr txBox="1">
            <a:spLocks noChangeArrowheads="1"/>
          </p:cNvSpPr>
          <p:nvPr/>
        </p:nvSpPr>
        <p:spPr bwMode="auto">
          <a:xfrm>
            <a:off x="496888" y="2038350"/>
            <a:ext cx="8077200" cy="168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a:solidFill>
                  <a:schemeClr val="bg1"/>
                </a:solidFill>
                <a:latin typeface="Arial" charset="0"/>
                <a:ea typeface="MS Gothic" charset="-128"/>
              </a:defRPr>
            </a:lvl1pPr>
            <a:lvl2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a:solidFill>
                  <a:schemeClr val="bg1"/>
                </a:solidFill>
                <a:latin typeface="Arial" charset="0"/>
                <a:ea typeface="MS Gothic" charset="-128"/>
              </a:defRPr>
            </a:lvl2pPr>
            <a:lvl3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a:solidFill>
                  <a:schemeClr val="bg1"/>
                </a:solidFill>
                <a:latin typeface="Arial" charset="0"/>
                <a:ea typeface="MS Gothic" charset="-128"/>
              </a:defRPr>
            </a:lvl3pPr>
            <a:lvl4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a:solidFill>
                  <a:schemeClr val="bg1"/>
                </a:solidFill>
                <a:latin typeface="Arial" charset="0"/>
                <a:ea typeface="MS Gothic" charset="-128"/>
              </a:defRPr>
            </a:lvl4pPr>
            <a:lvl5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a:solidFill>
                  <a:schemeClr val="bg1"/>
                </a:solidFill>
                <a:latin typeface="Arial" charset="0"/>
                <a:ea typeface="MS Gothic"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a:solidFill>
                  <a:schemeClr val="bg1"/>
                </a:solidFill>
                <a:latin typeface="Arial" charset="0"/>
                <a:ea typeface="MS Gothic"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a:solidFill>
                  <a:schemeClr val="bg1"/>
                </a:solidFill>
                <a:latin typeface="Arial" charset="0"/>
                <a:ea typeface="MS Gothic"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a:solidFill>
                  <a:schemeClr val="bg1"/>
                </a:solidFill>
                <a:latin typeface="Arial" charset="0"/>
                <a:ea typeface="MS Gothic"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a:solidFill>
                  <a:schemeClr val="bg1"/>
                </a:solidFill>
                <a:latin typeface="Arial" charset="0"/>
                <a:ea typeface="MS Gothic" charset="-128"/>
              </a:defRPr>
            </a:lvl9pPr>
          </a:lstStyle>
          <a:p>
            <a:pPr algn="ctr">
              <a:spcBef>
                <a:spcPts val="1400"/>
              </a:spcBef>
            </a:pPr>
            <a:r>
              <a:rPr lang="en-US" altLang="en-US" sz="2800" b="1">
                <a:solidFill>
                  <a:srgbClr val="000000"/>
                </a:solidFill>
              </a:rPr>
              <a:t>Any Questions?</a:t>
            </a:r>
          </a:p>
          <a:p>
            <a:pPr algn="ctr">
              <a:spcBef>
                <a:spcPts val="900"/>
              </a:spcBef>
            </a:pPr>
            <a:endParaRPr lang="en-US" altLang="en-US">
              <a:solidFill>
                <a:srgbClr val="000000"/>
              </a:solidFill>
            </a:endParaRPr>
          </a:p>
          <a:p>
            <a:pPr algn="ctr">
              <a:spcBef>
                <a:spcPts val="900"/>
              </a:spcBef>
            </a:pPr>
            <a:endParaRPr lang="en-US" altLang="en-US">
              <a:solidFill>
                <a:srgbClr val="000000"/>
              </a:solidFill>
            </a:endParaRPr>
          </a:p>
          <a:p>
            <a:pPr>
              <a:spcBef>
                <a:spcPts val="900"/>
              </a:spcBef>
            </a:pPr>
            <a:endParaRPr lang="en-US" altLang="en-US">
              <a:solidFill>
                <a:srgbClr val="000000"/>
              </a:solidFill>
            </a:endParaRPr>
          </a:p>
        </p:txBody>
      </p:sp>
      <p:pic>
        <p:nvPicPr>
          <p:cNvPr id="133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81000"/>
            <a:ext cx="1123950" cy="1047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84175"/>
            <a:ext cx="1066800" cy="1019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8" name="Text Box 5"/>
          <p:cNvSpPr txBox="1">
            <a:spLocks noChangeArrowheads="1"/>
          </p:cNvSpPr>
          <p:nvPr/>
        </p:nvSpPr>
        <p:spPr bwMode="auto">
          <a:xfrm>
            <a:off x="381000" y="1676400"/>
            <a:ext cx="4114800" cy="161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8520" tIns="65160" rIns="128520" bIns="6516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9pPr>
          </a:lstStyle>
          <a:p>
            <a:endParaRPr lang="en-US" altLang="en-US">
              <a:solidFill>
                <a:srgbClr val="DDDDDD"/>
              </a:solidFill>
            </a:endParaRPr>
          </a:p>
          <a:p>
            <a:endParaRPr lang="en-US" altLang="en-US" b="1">
              <a:solidFill>
                <a:srgbClr val="DDDDDD"/>
              </a:solidFill>
            </a:endParaRPr>
          </a:p>
          <a:p>
            <a:endParaRPr lang="en-US" altLang="en-US" b="1">
              <a:solidFill>
                <a:srgbClr val="DDDDDD"/>
              </a:solidFill>
            </a:endParaRPr>
          </a:p>
          <a:p>
            <a:endParaRPr lang="en-US" altLang="en-US">
              <a:solidFill>
                <a:srgbClr val="DDDDDD"/>
              </a:solidFill>
            </a:endParaRPr>
          </a:p>
          <a:p>
            <a:pPr algn="ctr">
              <a:spcBef>
                <a:spcPts val="900"/>
              </a:spcBef>
            </a:pPr>
            <a:endParaRPr lang="en-US" altLang="en-US">
              <a:solidFill>
                <a:srgbClr val="DDDDDD"/>
              </a:solidFill>
            </a:endParaRPr>
          </a:p>
        </p:txBody>
      </p:sp>
      <p:sp>
        <p:nvSpPr>
          <p:cNvPr id="13319" name="Text Box 6"/>
          <p:cNvSpPr txBox="1">
            <a:spLocks noChangeArrowheads="1"/>
          </p:cNvSpPr>
          <p:nvPr/>
        </p:nvSpPr>
        <p:spPr bwMode="auto">
          <a:xfrm>
            <a:off x="1335088" y="2971800"/>
            <a:ext cx="7010400" cy="394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8520" tIns="65160" rIns="128520" bIns="6516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9pPr>
          </a:lstStyle>
          <a:p>
            <a:pPr algn="ctr"/>
            <a:endParaRPr lang="en-US" altLang="en-US" sz="2400" b="1">
              <a:solidFill>
                <a:srgbClr val="000000"/>
              </a:solidFill>
            </a:endParaRPr>
          </a:p>
          <a:p>
            <a:pPr algn="ctr"/>
            <a:endParaRPr lang="en-US" altLang="en-US" sz="2400" b="1">
              <a:solidFill>
                <a:srgbClr val="000000"/>
              </a:solidFill>
            </a:endParaRPr>
          </a:p>
          <a:p>
            <a:pPr algn="ctr"/>
            <a:r>
              <a:rPr lang="en-US" altLang="en-US" sz="2400" b="1">
                <a:solidFill>
                  <a:srgbClr val="000000"/>
                </a:solidFill>
              </a:rPr>
              <a:t>Jon Fiskness, GISP</a:t>
            </a:r>
          </a:p>
          <a:p>
            <a:pPr algn="ctr"/>
            <a:r>
              <a:rPr lang="en-US" altLang="en-US" sz="2400" b="1">
                <a:solidFill>
                  <a:srgbClr val="000000"/>
                </a:solidFill>
              </a:rPr>
              <a:t>GIS Coordinator </a:t>
            </a:r>
          </a:p>
          <a:p>
            <a:pPr algn="ctr"/>
            <a:r>
              <a:rPr lang="en-US" altLang="en-US" sz="2400" b="1">
                <a:solidFill>
                  <a:srgbClr val="000000"/>
                </a:solidFill>
              </a:rPr>
              <a:t>fisknessj@ci.superior.wi.us</a:t>
            </a:r>
          </a:p>
          <a:p>
            <a:pPr algn="ctr"/>
            <a:r>
              <a:rPr lang="en-US" altLang="en-US" sz="2400" b="1">
                <a:solidFill>
                  <a:srgbClr val="000000"/>
                </a:solidFill>
              </a:rPr>
              <a:t>715-395-7423</a:t>
            </a:r>
          </a:p>
          <a:p>
            <a:pPr algn="ctr"/>
            <a:endParaRPr lang="en-US" altLang="en-US" sz="2400" b="1">
              <a:solidFill>
                <a:srgbClr val="000000"/>
              </a:solidFill>
            </a:endParaRPr>
          </a:p>
          <a:p>
            <a:pPr algn="ctr"/>
            <a:endParaRPr lang="en-US" altLang="en-US" sz="2400" b="1">
              <a:solidFill>
                <a:srgbClr val="FFFFFF"/>
              </a:solidFill>
            </a:endParaRPr>
          </a:p>
          <a:p>
            <a:endParaRPr lang="en-US" altLang="en-US" sz="2400" b="1">
              <a:solidFill>
                <a:srgbClr val="EF2A03"/>
              </a:solidFill>
            </a:endParaRPr>
          </a:p>
          <a:p>
            <a:pPr algn="ctr">
              <a:spcBef>
                <a:spcPts val="1200"/>
              </a:spcBef>
            </a:pPr>
            <a:endParaRPr lang="en-US" altLang="en-US" sz="2400" b="1">
              <a:solidFill>
                <a:srgbClr val="EF2A03"/>
              </a:solidFill>
            </a:endParaRPr>
          </a:p>
        </p:txBody>
      </p:sp>
      <p:pic>
        <p:nvPicPr>
          <p:cNvPr id="1332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419600"/>
            <a:ext cx="1958975" cy="2209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21"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4410075"/>
            <a:ext cx="1958975" cy="2206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665591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Rot="1" noChangeArrowheads="1"/>
          </p:cNvSpPr>
          <p:nvPr>
            <p:ph type="title"/>
          </p:nvPr>
        </p:nvSpPr>
        <p:spPr>
          <a:xfrm>
            <a:off x="301625" y="228600"/>
            <a:ext cx="8540750" cy="838200"/>
          </a:xfrm>
        </p:spPr>
        <p:txBody>
          <a:bodyPr/>
          <a:lstStyle/>
          <a:p>
            <a:pPr eaLnBrk="1" hangingPunct="1">
              <a:defRPr/>
            </a:pPr>
            <a:r>
              <a:rPr lang="en-US" altLang="en-US" b="1"/>
              <a:t>What is GIS?</a:t>
            </a:r>
          </a:p>
        </p:txBody>
      </p:sp>
      <p:sp>
        <p:nvSpPr>
          <p:cNvPr id="8195" name="Text Box 36"/>
          <p:cNvSpPr txBox="1">
            <a:spLocks noChangeArrowheads="1"/>
          </p:cNvSpPr>
          <p:nvPr/>
        </p:nvSpPr>
        <p:spPr bwMode="auto">
          <a:xfrm>
            <a:off x="403225" y="1516063"/>
            <a:ext cx="7978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spcBef>
                <a:spcPct val="50000"/>
              </a:spcBef>
              <a:buClrTx/>
              <a:buSzTx/>
              <a:buFontTx/>
              <a:buNone/>
            </a:pPr>
            <a:endParaRPr lang="en-US" altLang="en-US" sz="1800"/>
          </a:p>
        </p:txBody>
      </p:sp>
      <p:sp>
        <p:nvSpPr>
          <p:cNvPr id="8196" name="Text Box 37"/>
          <p:cNvSpPr txBox="1">
            <a:spLocks noChangeArrowheads="1"/>
          </p:cNvSpPr>
          <p:nvPr/>
        </p:nvSpPr>
        <p:spPr bwMode="auto">
          <a:xfrm>
            <a:off x="457200" y="1219200"/>
            <a:ext cx="8001000" cy="302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spcBef>
                <a:spcPct val="50000"/>
              </a:spcBef>
              <a:buClrTx/>
              <a:buSzTx/>
              <a:buFontTx/>
              <a:buNone/>
            </a:pPr>
            <a:r>
              <a:rPr lang="en-US" altLang="en-US" sz="1200" b="1" dirty="0"/>
              <a:t>Geographic Information Systems (GIS)</a:t>
            </a:r>
            <a:r>
              <a:rPr lang="en-US" altLang="en-US" sz="1200" dirty="0"/>
              <a:t> - An integrated collection of computer software and data used to view and manage information about geographic places, analyze spatial relationships, and model spatial processes. A GIS provides a framework for gathering and organizing spatial data and related information so that it can be displayed and analyzed.</a:t>
            </a:r>
            <a:endParaRPr lang="en-US" altLang="en-US" sz="1800" dirty="0"/>
          </a:p>
          <a:p>
            <a:pPr>
              <a:spcBef>
                <a:spcPct val="50000"/>
              </a:spcBef>
              <a:buClrTx/>
              <a:buSzTx/>
              <a:buFontTx/>
              <a:buNone/>
            </a:pPr>
            <a:r>
              <a:rPr lang="en-US" altLang="en-US" sz="1800" dirty="0"/>
              <a:t>GIS is more than just maps, it is:</a:t>
            </a:r>
          </a:p>
          <a:p>
            <a:pPr>
              <a:spcBef>
                <a:spcPct val="50000"/>
              </a:spcBef>
              <a:buClrTx/>
              <a:buSzTx/>
              <a:buFontTx/>
              <a:buChar char="•"/>
            </a:pPr>
            <a:r>
              <a:rPr lang="en-US" altLang="en-US" sz="1200" dirty="0"/>
              <a:t>Data</a:t>
            </a:r>
          </a:p>
          <a:p>
            <a:pPr>
              <a:spcBef>
                <a:spcPct val="50000"/>
              </a:spcBef>
              <a:buClrTx/>
              <a:buSzTx/>
              <a:buFontTx/>
              <a:buChar char="•"/>
            </a:pPr>
            <a:r>
              <a:rPr lang="en-US" altLang="en-US" sz="1200" dirty="0"/>
              <a:t>Hardware</a:t>
            </a:r>
          </a:p>
          <a:p>
            <a:pPr>
              <a:spcBef>
                <a:spcPct val="50000"/>
              </a:spcBef>
              <a:buClrTx/>
              <a:buSzTx/>
              <a:buFontTx/>
              <a:buChar char="•"/>
            </a:pPr>
            <a:r>
              <a:rPr lang="en-US" altLang="en-US" sz="1200" dirty="0"/>
              <a:t>Software</a:t>
            </a:r>
          </a:p>
          <a:p>
            <a:pPr>
              <a:spcBef>
                <a:spcPct val="50000"/>
              </a:spcBef>
              <a:buClrTx/>
              <a:buSzTx/>
              <a:buFontTx/>
              <a:buChar char="•"/>
            </a:pPr>
            <a:r>
              <a:rPr lang="en-US" altLang="en-US" sz="1200" dirty="0"/>
              <a:t>People </a:t>
            </a:r>
          </a:p>
          <a:p>
            <a:pPr>
              <a:spcBef>
                <a:spcPct val="50000"/>
              </a:spcBef>
              <a:buClrTx/>
              <a:buSzTx/>
              <a:buFontTx/>
              <a:buChar char="•"/>
            </a:pPr>
            <a:r>
              <a:rPr lang="en-US" altLang="en-US" sz="1200" dirty="0"/>
              <a:t>Methods</a:t>
            </a:r>
          </a:p>
          <a:p>
            <a:pPr>
              <a:spcBef>
                <a:spcPct val="50000"/>
              </a:spcBef>
              <a:buClrTx/>
              <a:buSzTx/>
              <a:buFontTx/>
              <a:buNone/>
            </a:pPr>
            <a:r>
              <a:rPr lang="en-US" altLang="en-US" sz="1800" dirty="0"/>
              <a:t> </a:t>
            </a:r>
          </a:p>
        </p:txBody>
      </p:sp>
      <p:sp>
        <p:nvSpPr>
          <p:cNvPr id="8197" name="Text Box 39"/>
          <p:cNvSpPr txBox="1">
            <a:spLocks noChangeArrowheads="1"/>
          </p:cNvSpPr>
          <p:nvPr/>
        </p:nvSpPr>
        <p:spPr bwMode="auto">
          <a:xfrm>
            <a:off x="239712" y="4506119"/>
            <a:ext cx="3646488" cy="1589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spcBef>
                <a:spcPct val="50000"/>
              </a:spcBef>
              <a:buClrTx/>
              <a:buSzTx/>
              <a:buFontTx/>
              <a:buNone/>
            </a:pPr>
            <a:endParaRPr lang="en-US" altLang="en-US" sz="1800"/>
          </a:p>
        </p:txBody>
      </p:sp>
      <p:pic>
        <p:nvPicPr>
          <p:cNvPr id="8198" name="Picture 41" descr="g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593976"/>
            <a:ext cx="4156364"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3213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Rot="1" noChangeArrowheads="1"/>
          </p:cNvSpPr>
          <p:nvPr>
            <p:ph type="title"/>
          </p:nvPr>
        </p:nvSpPr>
        <p:spPr/>
        <p:txBody>
          <a:bodyPr/>
          <a:lstStyle/>
          <a:p>
            <a:pPr eaLnBrk="1" hangingPunct="1">
              <a:defRPr/>
            </a:pPr>
            <a:r>
              <a:rPr lang="en-US" altLang="en-US"/>
              <a:t>Some Common GIS Terms</a:t>
            </a:r>
          </a:p>
        </p:txBody>
      </p:sp>
      <p:graphicFrame>
        <p:nvGraphicFramePr>
          <p:cNvPr id="2" name="Diagram 1"/>
          <p:cNvGraphicFramePr/>
          <p:nvPr/>
        </p:nvGraphicFramePr>
        <p:xfrm>
          <a:off x="304800" y="1601788"/>
          <a:ext cx="8534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9" name="Text Box 16"/>
          <p:cNvSpPr txBox="1">
            <a:spLocks noChangeArrowheads="1"/>
          </p:cNvSpPr>
          <p:nvPr/>
        </p:nvSpPr>
        <p:spPr bwMode="auto">
          <a:xfrm>
            <a:off x="228600" y="1676400"/>
            <a:ext cx="8229600" cy="421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spcBef>
                <a:spcPct val="0"/>
              </a:spcBef>
              <a:buClrTx/>
              <a:buSzTx/>
              <a:buFontTx/>
              <a:buNone/>
            </a:pPr>
            <a:endParaRPr lang="en-US" altLang="en-US" sz="1800" b="1" dirty="0"/>
          </a:p>
          <a:p>
            <a:pPr>
              <a:spcBef>
                <a:spcPct val="0"/>
              </a:spcBef>
              <a:buClrTx/>
              <a:buSzTx/>
              <a:buFontTx/>
              <a:buNone/>
            </a:pPr>
            <a:r>
              <a:rPr lang="en-US" altLang="en-US" sz="1800" b="1" dirty="0">
                <a:solidFill>
                  <a:srgbClr val="000000"/>
                </a:solidFill>
              </a:rPr>
              <a:t>Metadata</a:t>
            </a:r>
            <a:r>
              <a:rPr lang="en-US" altLang="en-US" sz="1800" dirty="0">
                <a:solidFill>
                  <a:srgbClr val="000000"/>
                </a:solidFill>
              </a:rPr>
              <a:t> = The data about the data</a:t>
            </a:r>
          </a:p>
          <a:p>
            <a:pPr>
              <a:spcBef>
                <a:spcPct val="0"/>
              </a:spcBef>
              <a:buClrTx/>
              <a:buSzTx/>
              <a:buFontTx/>
              <a:buNone/>
            </a:pPr>
            <a:r>
              <a:rPr lang="en-US" altLang="en-US" sz="1800" b="1" dirty="0">
                <a:solidFill>
                  <a:srgbClr val="000000"/>
                </a:solidFill>
              </a:rPr>
              <a:t>Vector</a:t>
            </a:r>
            <a:r>
              <a:rPr lang="en-US" altLang="en-US" sz="1800" dirty="0">
                <a:solidFill>
                  <a:srgbClr val="000000"/>
                </a:solidFill>
              </a:rPr>
              <a:t> = A coordinate-based data model that represents geographic </a:t>
            </a:r>
          </a:p>
          <a:p>
            <a:pPr>
              <a:spcBef>
                <a:spcPct val="0"/>
              </a:spcBef>
              <a:buClrTx/>
              <a:buSzTx/>
              <a:buFontTx/>
              <a:buNone/>
            </a:pPr>
            <a:r>
              <a:rPr lang="en-US" altLang="en-US" sz="1800" dirty="0">
                <a:solidFill>
                  <a:srgbClr val="000000"/>
                </a:solidFill>
              </a:rPr>
              <a:t>features as points, lines, and polygons. </a:t>
            </a:r>
          </a:p>
          <a:p>
            <a:pPr>
              <a:spcBef>
                <a:spcPct val="0"/>
              </a:spcBef>
              <a:buClrTx/>
              <a:buSzTx/>
              <a:buFontTx/>
              <a:buNone/>
            </a:pPr>
            <a:r>
              <a:rPr lang="en-US" altLang="en-US" sz="1800" b="1" dirty="0">
                <a:solidFill>
                  <a:srgbClr val="000000"/>
                </a:solidFill>
              </a:rPr>
              <a:t>Raster = </a:t>
            </a:r>
            <a:r>
              <a:rPr lang="en-US" altLang="en-US" sz="1800" dirty="0">
                <a:solidFill>
                  <a:srgbClr val="000000"/>
                </a:solidFill>
              </a:rPr>
              <a:t>A spatial data model that defines space as an array of </a:t>
            </a:r>
          </a:p>
          <a:p>
            <a:pPr>
              <a:spcBef>
                <a:spcPct val="0"/>
              </a:spcBef>
              <a:buClrTx/>
              <a:buSzTx/>
              <a:buFontTx/>
              <a:buNone/>
            </a:pPr>
            <a:r>
              <a:rPr lang="en-US" altLang="en-US" sz="1800" dirty="0">
                <a:solidFill>
                  <a:srgbClr val="000000"/>
                </a:solidFill>
              </a:rPr>
              <a:t>equally sized cells arranged in rows and columns, and composed of </a:t>
            </a:r>
          </a:p>
          <a:p>
            <a:pPr>
              <a:spcBef>
                <a:spcPct val="0"/>
              </a:spcBef>
              <a:buClrTx/>
              <a:buSzTx/>
              <a:buFontTx/>
              <a:buNone/>
            </a:pPr>
            <a:r>
              <a:rPr lang="en-US" altLang="en-US" sz="1800" dirty="0">
                <a:solidFill>
                  <a:srgbClr val="000000"/>
                </a:solidFill>
              </a:rPr>
              <a:t>single or multiple bands. </a:t>
            </a:r>
            <a:endParaRPr lang="en-US" altLang="en-US" sz="1800" b="1" dirty="0">
              <a:solidFill>
                <a:srgbClr val="000000"/>
              </a:solidFill>
            </a:endParaRPr>
          </a:p>
          <a:p>
            <a:pPr>
              <a:spcBef>
                <a:spcPct val="0"/>
              </a:spcBef>
              <a:buClrTx/>
              <a:buSzTx/>
              <a:buFontTx/>
              <a:buNone/>
            </a:pPr>
            <a:r>
              <a:rPr lang="en-US" altLang="en-US" sz="1800" b="1" dirty="0" err="1">
                <a:solidFill>
                  <a:srgbClr val="000000"/>
                </a:solidFill>
              </a:rPr>
              <a:t>Shapefile</a:t>
            </a:r>
            <a:r>
              <a:rPr lang="en-US" altLang="en-US" sz="1800" dirty="0">
                <a:solidFill>
                  <a:srgbClr val="000000"/>
                </a:solidFill>
              </a:rPr>
              <a:t> = A vector data storage format for storing the location, </a:t>
            </a:r>
          </a:p>
          <a:p>
            <a:pPr>
              <a:spcBef>
                <a:spcPct val="0"/>
              </a:spcBef>
              <a:buClrTx/>
              <a:buSzTx/>
              <a:buFontTx/>
              <a:buNone/>
            </a:pPr>
            <a:r>
              <a:rPr lang="en-US" altLang="en-US" sz="1800" dirty="0">
                <a:solidFill>
                  <a:srgbClr val="000000"/>
                </a:solidFill>
              </a:rPr>
              <a:t>shape, and attributes of geographic features. A </a:t>
            </a:r>
            <a:r>
              <a:rPr lang="en-US" altLang="en-US" sz="1800" dirty="0" err="1">
                <a:solidFill>
                  <a:srgbClr val="000000"/>
                </a:solidFill>
              </a:rPr>
              <a:t>shapefile</a:t>
            </a:r>
            <a:r>
              <a:rPr lang="en-US" altLang="en-US" sz="1800" dirty="0">
                <a:solidFill>
                  <a:srgbClr val="000000"/>
                </a:solidFill>
              </a:rPr>
              <a:t> is stored in a </a:t>
            </a:r>
          </a:p>
          <a:p>
            <a:pPr>
              <a:spcBef>
                <a:spcPct val="0"/>
              </a:spcBef>
              <a:buClrTx/>
              <a:buSzTx/>
              <a:buFontTx/>
              <a:buNone/>
            </a:pPr>
            <a:r>
              <a:rPr lang="en-US" altLang="en-US" sz="1800" dirty="0">
                <a:solidFill>
                  <a:srgbClr val="000000"/>
                </a:solidFill>
              </a:rPr>
              <a:t>set of related files and contains one feature class.</a:t>
            </a:r>
            <a:br>
              <a:rPr lang="en-US" altLang="en-US" sz="1800" dirty="0">
                <a:solidFill>
                  <a:srgbClr val="000000"/>
                </a:solidFill>
              </a:rPr>
            </a:br>
            <a:r>
              <a:rPr lang="en-US" altLang="en-US" sz="1800" b="1" dirty="0">
                <a:solidFill>
                  <a:srgbClr val="000000"/>
                </a:solidFill>
              </a:rPr>
              <a:t>Geodatabase</a:t>
            </a:r>
            <a:r>
              <a:rPr lang="en-US" altLang="en-US" sz="1800" dirty="0">
                <a:solidFill>
                  <a:srgbClr val="000000"/>
                </a:solidFill>
              </a:rPr>
              <a:t> = A database or file structure used primarily to store, query, and manipulate spatial data. Geodatabases store geometry, a spatial reference system, attributes, and behavioral rules for data. </a:t>
            </a:r>
          </a:p>
          <a:p>
            <a:pPr>
              <a:spcBef>
                <a:spcPct val="0"/>
              </a:spcBef>
              <a:buClrTx/>
              <a:buSzTx/>
              <a:buFontTx/>
              <a:buNone/>
            </a:pPr>
            <a:r>
              <a:rPr lang="en-US" altLang="en-US" sz="1800" b="1" dirty="0">
                <a:solidFill>
                  <a:srgbClr val="000000"/>
                </a:solidFill>
              </a:rPr>
              <a:t>Map Service</a:t>
            </a:r>
            <a:r>
              <a:rPr lang="en-US" altLang="en-US" sz="1800" dirty="0">
                <a:solidFill>
                  <a:srgbClr val="000000"/>
                </a:solidFill>
              </a:rPr>
              <a:t> - A type of Web service that generates maps.</a:t>
            </a:r>
            <a:br>
              <a:rPr lang="en-US" altLang="en-US" sz="1800" dirty="0">
                <a:solidFill>
                  <a:srgbClr val="000000"/>
                </a:solidFill>
              </a:rPr>
            </a:br>
            <a:endParaRPr lang="en-US" altLang="en-US" sz="1800" dirty="0">
              <a:solidFill>
                <a:srgbClr val="000000"/>
              </a:solidFill>
            </a:endParaRPr>
          </a:p>
        </p:txBody>
      </p:sp>
      <p:pic>
        <p:nvPicPr>
          <p:cNvPr id="1030" name="Picture 20" descr="nutritionalba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533400"/>
            <a:ext cx="10858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1" descr="rast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609600"/>
            <a:ext cx="9445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22"/>
          <p:cNvSpPr txBox="1">
            <a:spLocks noChangeArrowheads="1"/>
          </p:cNvSpPr>
          <p:nvPr/>
        </p:nvSpPr>
        <p:spPr bwMode="auto">
          <a:xfrm>
            <a:off x="228600" y="5867400"/>
            <a:ext cx="853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spcBef>
                <a:spcPct val="50000"/>
              </a:spcBef>
              <a:buClrTx/>
              <a:buSzTx/>
              <a:buFontTx/>
              <a:buNone/>
            </a:pPr>
            <a:r>
              <a:rPr lang="en-US" altLang="en-US" sz="1800">
                <a:solidFill>
                  <a:srgbClr val="000000"/>
                </a:solidFill>
              </a:rPr>
              <a:t>For More Definitions visit ESRI’S GIS Dictionary @  http://support.esri.com/index.cfm?fa=knowledgebase.gisDictionary</a:t>
            </a:r>
          </a:p>
        </p:txBody>
      </p:sp>
    </p:spTree>
    <p:extLst>
      <p:ext uri="{BB962C8B-B14F-4D97-AF65-F5344CB8AC3E}">
        <p14:creationId xmlns:p14="http://schemas.microsoft.com/office/powerpoint/2010/main" val="1744646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p:txBody>
          <a:bodyPr/>
          <a:lstStyle/>
          <a:p>
            <a:pPr eaLnBrk="1" hangingPunct="1">
              <a:defRPr/>
            </a:pPr>
            <a:r>
              <a:rPr lang="en-US" altLang="en-US" dirty="0"/>
              <a:t>COSDC ENTERPRISE GIS</a:t>
            </a:r>
          </a:p>
        </p:txBody>
      </p:sp>
      <p:sp>
        <p:nvSpPr>
          <p:cNvPr id="80899" name="Rectangle 3"/>
          <p:cNvSpPr>
            <a:spLocks noGrp="1" noRot="1" noChangeArrowheads="1"/>
          </p:cNvSpPr>
          <p:nvPr>
            <p:ph type="body" idx="1"/>
          </p:nvPr>
        </p:nvSpPr>
        <p:spPr/>
        <p:txBody>
          <a:bodyPr>
            <a:normAutofit lnSpcReduction="10000"/>
          </a:bodyPr>
          <a:lstStyle/>
          <a:p>
            <a:pPr eaLnBrk="1" hangingPunct="1">
              <a:buFont typeface="Arial" panose="020B0604020202020204" pitchFamily="34" charset="0"/>
              <a:buChar char="►"/>
              <a:defRPr/>
            </a:pPr>
            <a:r>
              <a:rPr lang="en-US" altLang="en-US" dirty="0"/>
              <a:t>ST LOUIS COUNTY GIS</a:t>
            </a:r>
          </a:p>
          <a:p>
            <a:pPr eaLnBrk="1" hangingPunct="1">
              <a:buFont typeface="Arial" panose="020B0604020202020204" pitchFamily="34" charset="0"/>
              <a:buChar char="►"/>
              <a:defRPr/>
            </a:pPr>
            <a:r>
              <a:rPr lang="en-US" altLang="en-US" dirty="0"/>
              <a:t>2010 WLIA GIS AWARD</a:t>
            </a:r>
          </a:p>
          <a:p>
            <a:pPr eaLnBrk="1" hangingPunct="1">
              <a:buFont typeface="Arial" panose="020B0604020202020204" pitchFamily="34" charset="0"/>
              <a:buChar char="►"/>
              <a:defRPr/>
            </a:pPr>
            <a:r>
              <a:rPr lang="en-US" altLang="en-US" dirty="0"/>
              <a:t>WLIA DATA STANDARDS/EXPORTS &amp; LRM</a:t>
            </a:r>
          </a:p>
          <a:p>
            <a:pPr eaLnBrk="1" hangingPunct="1">
              <a:buFont typeface="Arial" panose="020B0604020202020204" pitchFamily="34" charset="0"/>
              <a:buChar char="►"/>
              <a:defRPr/>
            </a:pPr>
            <a:r>
              <a:rPr lang="en-US" altLang="en-US" dirty="0"/>
              <a:t>NEXTGEN 911</a:t>
            </a:r>
          </a:p>
          <a:p>
            <a:pPr eaLnBrk="1" hangingPunct="1">
              <a:buFont typeface="Arial" panose="020B0604020202020204" pitchFamily="34" charset="0"/>
              <a:buChar char="►"/>
              <a:defRPr/>
            </a:pPr>
            <a:endParaRPr lang="en-US" altLang="en-US" dirty="0"/>
          </a:p>
          <a:p>
            <a:pPr eaLnBrk="1" hangingPunct="1">
              <a:buFont typeface="Arial" panose="020B0604020202020204" pitchFamily="34" charset="0"/>
              <a:buChar char="►"/>
              <a:defRPr/>
            </a:pPr>
            <a:r>
              <a:rPr lang="en-US" altLang="en-US" dirty="0"/>
              <a:t>AERIAL PHOTOS/LIDAR</a:t>
            </a:r>
          </a:p>
          <a:p>
            <a:pPr lvl="1" eaLnBrk="1" hangingPunct="1">
              <a:defRPr/>
            </a:pPr>
            <a:r>
              <a:rPr lang="en-US" altLang="en-US" dirty="0"/>
              <a:t>PHOTOS EVERY 3 YEARS</a:t>
            </a:r>
          </a:p>
          <a:p>
            <a:pPr lvl="1" eaLnBrk="1" hangingPunct="1">
              <a:defRPr/>
            </a:pPr>
            <a:r>
              <a:rPr lang="en-US" altLang="en-US" dirty="0"/>
              <a:t>LIDAR EVERY 10 – HOPEFUL?</a:t>
            </a:r>
          </a:p>
          <a:p>
            <a:pPr eaLnBrk="1" hangingPunct="1">
              <a:buFont typeface="Arial" panose="020B0604020202020204" pitchFamily="34" charset="0"/>
              <a:buChar char="►"/>
              <a:defRPr/>
            </a:pPr>
            <a:endParaRPr lang="en-US" altLang="en-US" dirty="0"/>
          </a:p>
          <a:p>
            <a:pPr eaLnBrk="1" hangingPunct="1">
              <a:buFont typeface="Arial" panose="020B0604020202020204" pitchFamily="34" charset="0"/>
              <a:buChar char="►"/>
              <a:defRPr/>
            </a:pPr>
            <a:endParaRPr lang="en-US" altLang="en-US" dirty="0"/>
          </a:p>
        </p:txBody>
      </p:sp>
    </p:spTree>
    <p:extLst>
      <p:ext uri="{BB962C8B-B14F-4D97-AF65-F5344CB8AC3E}">
        <p14:creationId xmlns:p14="http://schemas.microsoft.com/office/powerpoint/2010/main" val="4057130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rrowheads="1"/>
          </p:cNvSpPr>
          <p:nvPr>
            <p:ph type="title"/>
          </p:nvPr>
        </p:nvSpPr>
        <p:spPr/>
        <p:txBody>
          <a:bodyPr>
            <a:normAutofit fontScale="90000"/>
          </a:bodyPr>
          <a:lstStyle/>
          <a:p>
            <a:pPr eaLnBrk="1" hangingPunct="1">
              <a:defRPr/>
            </a:pPr>
            <a:r>
              <a:rPr lang="en-US" altLang="en-US" sz="4000"/>
              <a:t>GIS @ Douglas County and the City of Superior</a:t>
            </a:r>
          </a:p>
        </p:txBody>
      </p:sp>
      <p:sp>
        <p:nvSpPr>
          <p:cNvPr id="83971" name="Rectangle 3"/>
          <p:cNvSpPr>
            <a:spLocks noGrp="1" noRot="1" noChangeArrowheads="1"/>
          </p:cNvSpPr>
          <p:nvPr>
            <p:ph type="body" idx="1"/>
          </p:nvPr>
        </p:nvSpPr>
        <p:spPr/>
        <p:txBody>
          <a:bodyPr/>
          <a:lstStyle/>
          <a:p>
            <a:pPr eaLnBrk="1" hangingPunct="1">
              <a:buFont typeface="Arial" panose="020B0604020202020204" pitchFamily="34" charset="0"/>
              <a:buChar char="►"/>
              <a:defRPr/>
            </a:pPr>
            <a:r>
              <a:rPr lang="en-US" altLang="en-US" dirty="0"/>
              <a:t>ESRI Enterprise License Agreement</a:t>
            </a:r>
          </a:p>
          <a:p>
            <a:pPr eaLnBrk="1" hangingPunct="1">
              <a:buFont typeface="Arial" panose="020B0604020202020204" pitchFamily="34" charset="0"/>
              <a:buChar char="►"/>
              <a:defRPr/>
            </a:pPr>
            <a:r>
              <a:rPr lang="en-US" altLang="en-US" dirty="0"/>
              <a:t>Periodic ArcMap Training Sessions </a:t>
            </a:r>
          </a:p>
          <a:p>
            <a:pPr eaLnBrk="1" hangingPunct="1">
              <a:buFont typeface="Arial" panose="020B0604020202020204" pitchFamily="34" charset="0"/>
              <a:buChar char="►"/>
              <a:defRPr/>
            </a:pPr>
            <a:r>
              <a:rPr lang="en-US" altLang="en-US" dirty="0"/>
              <a:t>Web Site and Web Applications</a:t>
            </a:r>
          </a:p>
          <a:p>
            <a:pPr eaLnBrk="1" hangingPunct="1">
              <a:buFont typeface="Arial" panose="020B0604020202020204" pitchFamily="34" charset="0"/>
              <a:buChar char="►"/>
              <a:defRPr/>
            </a:pPr>
            <a:r>
              <a:rPr lang="en-US" altLang="en-US" dirty="0" err="1"/>
              <a:t>MapServices</a:t>
            </a:r>
            <a:r>
              <a:rPr lang="en-US" altLang="en-US" dirty="0"/>
              <a:t> Based Templates</a:t>
            </a:r>
          </a:p>
        </p:txBody>
      </p:sp>
      <p:pic>
        <p:nvPicPr>
          <p:cNvPr id="13316" name="Picture 4" descr="douglas coun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200400"/>
            <a:ext cx="144780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Superior_LogoWT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1752600"/>
            <a:ext cx="1447800"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camp rand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724400"/>
            <a:ext cx="330517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8894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304800" y="261937"/>
            <a:ext cx="853440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9pPr>
          </a:lstStyle>
          <a:p>
            <a:pPr algn="ctr">
              <a:lnSpc>
                <a:spcPct val="89000"/>
              </a:lnSpc>
            </a:pPr>
            <a:r>
              <a:rPr lang="en-US" altLang="en-US" sz="2000" b="1" dirty="0" smtClean="0">
                <a:solidFill>
                  <a:srgbClr val="006699"/>
                </a:solidFill>
                <a:latin typeface="Verdana" pitchFamily="32" charset="0"/>
              </a:rPr>
              <a:t>City/County GIS Staff</a:t>
            </a:r>
            <a:endParaRPr lang="en-US" altLang="en-US" sz="2000" b="1" dirty="0">
              <a:solidFill>
                <a:srgbClr val="006699"/>
              </a:solidFill>
              <a:latin typeface="Verdana" pitchFamily="32" charset="0"/>
            </a:endParaRPr>
          </a:p>
        </p:txBody>
      </p:sp>
      <p:pic>
        <p:nvPicPr>
          <p:cNvPr id="409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81000"/>
            <a:ext cx="1123950" cy="1047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352425"/>
            <a:ext cx="1066800" cy="1019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Rectangle 4"/>
          <p:cNvSpPr>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3" name="TextBox 2"/>
          <p:cNvSpPr txBox="1"/>
          <p:nvPr/>
        </p:nvSpPr>
        <p:spPr>
          <a:xfrm>
            <a:off x="304800" y="1600200"/>
            <a:ext cx="8534400" cy="2308324"/>
          </a:xfrm>
          <a:prstGeom prst="rect">
            <a:avLst/>
          </a:prstGeom>
          <a:noFill/>
        </p:spPr>
        <p:txBody>
          <a:bodyPr wrap="square" rtlCol="0">
            <a:spAutoFit/>
          </a:bodyPr>
          <a:lstStyle/>
          <a:p>
            <a:r>
              <a:rPr lang="en-US" dirty="0" smtClean="0"/>
              <a:t>Superior GIS Staff (2)</a:t>
            </a:r>
          </a:p>
          <a:p>
            <a:pPr marL="285750" indent="-285750">
              <a:buFont typeface="Arial" panose="020B0604020202020204" pitchFamily="34" charset="0"/>
              <a:buChar char="•"/>
            </a:pPr>
            <a:r>
              <a:rPr lang="en-US" dirty="0" smtClean="0"/>
              <a:t>GIS Coordinator</a:t>
            </a:r>
          </a:p>
          <a:p>
            <a:pPr marL="285750" indent="-285750">
              <a:buFont typeface="Arial" panose="020B0604020202020204" pitchFamily="34" charset="0"/>
              <a:buChar char="•"/>
            </a:pPr>
            <a:r>
              <a:rPr lang="en-US" dirty="0" smtClean="0"/>
              <a:t>GIS Technician (Douglas County WLIP Grant Fabric Maintenance)</a:t>
            </a:r>
          </a:p>
          <a:p>
            <a:endParaRPr lang="en-US" dirty="0"/>
          </a:p>
          <a:p>
            <a:r>
              <a:rPr lang="en-US" dirty="0" smtClean="0"/>
              <a:t>Douglas County Land Information Office Staff (4)</a:t>
            </a:r>
          </a:p>
          <a:p>
            <a:pPr marL="285750" indent="-285750">
              <a:buFont typeface="Arial" panose="020B0604020202020204" pitchFamily="34" charset="0"/>
              <a:buChar char="•"/>
            </a:pPr>
            <a:r>
              <a:rPr lang="en-US" dirty="0" smtClean="0"/>
              <a:t>Land Information Director</a:t>
            </a:r>
          </a:p>
          <a:p>
            <a:pPr marL="285750" indent="-285750">
              <a:buFont typeface="Arial" panose="020B0604020202020204" pitchFamily="34" charset="0"/>
              <a:buChar char="•"/>
            </a:pPr>
            <a:r>
              <a:rPr lang="en-US" dirty="0" err="1" smtClean="0"/>
              <a:t>Taxlister</a:t>
            </a:r>
            <a:endParaRPr lang="en-US" dirty="0" smtClean="0"/>
          </a:p>
          <a:p>
            <a:pPr marL="285750" indent="-285750">
              <a:buFont typeface="Arial" panose="020B0604020202020204" pitchFamily="34" charset="0"/>
              <a:buChar char="•"/>
            </a:pPr>
            <a:r>
              <a:rPr lang="en-US" dirty="0" smtClean="0"/>
              <a:t>Two GIS Technicians</a:t>
            </a:r>
            <a:r>
              <a:rPr lang="en-US" dirty="0"/>
              <a:t>	</a:t>
            </a:r>
          </a:p>
        </p:txBody>
      </p:sp>
    </p:spTree>
    <p:extLst>
      <p:ext uri="{BB962C8B-B14F-4D97-AF65-F5344CB8AC3E}">
        <p14:creationId xmlns:p14="http://schemas.microsoft.com/office/powerpoint/2010/main" val="188646818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152401" y="669924"/>
            <a:ext cx="8839200"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9pPr>
          </a:lstStyle>
          <a:p>
            <a:pPr algn="ctr">
              <a:lnSpc>
                <a:spcPct val="89000"/>
              </a:lnSpc>
            </a:pPr>
            <a:r>
              <a:rPr lang="en-US" altLang="en-US" sz="2000" b="1" dirty="0" smtClean="0">
                <a:solidFill>
                  <a:srgbClr val="0070C0"/>
                </a:solidFill>
              </a:rPr>
              <a:t>Cooperative Agreement Between the City </a:t>
            </a:r>
            <a:br>
              <a:rPr lang="en-US" altLang="en-US" sz="2000" b="1" dirty="0" smtClean="0">
                <a:solidFill>
                  <a:srgbClr val="0070C0"/>
                </a:solidFill>
              </a:rPr>
            </a:br>
            <a:r>
              <a:rPr lang="en-US" altLang="en-US" sz="2000" b="1" dirty="0" smtClean="0">
                <a:solidFill>
                  <a:srgbClr val="0070C0"/>
                </a:solidFill>
              </a:rPr>
              <a:t>of Superior and Douglas County</a:t>
            </a:r>
            <a:endParaRPr lang="en-US" altLang="en-US" sz="2000" b="1" dirty="0">
              <a:solidFill>
                <a:srgbClr val="0070C0"/>
              </a:solidFill>
              <a:latin typeface="Verdana" pitchFamily="32" charset="0"/>
            </a:endParaRPr>
          </a:p>
        </p:txBody>
      </p:sp>
      <p:pic>
        <p:nvPicPr>
          <p:cNvPr id="307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81000"/>
            <a:ext cx="1123950" cy="1047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84175"/>
            <a:ext cx="1066800" cy="1019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8902" y="1403350"/>
            <a:ext cx="3966197"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98558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354013" y="228600"/>
            <a:ext cx="856138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9pPr>
          </a:lstStyle>
          <a:p>
            <a:pPr algn="ctr">
              <a:lnSpc>
                <a:spcPct val="89000"/>
              </a:lnSpc>
            </a:pPr>
            <a:r>
              <a:rPr lang="en-US" altLang="en-US" sz="2000" b="1" dirty="0" smtClean="0">
                <a:solidFill>
                  <a:srgbClr val="006699"/>
                </a:solidFill>
                <a:latin typeface="Verdana" pitchFamily="32" charset="0"/>
              </a:rPr>
              <a:t>Data Infrastructure</a:t>
            </a:r>
            <a:endParaRPr lang="en-US" altLang="en-US" sz="2000" b="1" dirty="0">
              <a:solidFill>
                <a:srgbClr val="006699"/>
              </a:solidFill>
              <a:latin typeface="Verdana" pitchFamily="32" charset="0"/>
            </a:endParaRPr>
          </a:p>
        </p:txBody>
      </p:sp>
      <p:pic>
        <p:nvPicPr>
          <p:cNvPr id="409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81000"/>
            <a:ext cx="1123950" cy="1047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352425"/>
            <a:ext cx="1066800" cy="1019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Rectangle 4"/>
          <p:cNvSpPr>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4659" y="862012"/>
            <a:ext cx="4554682" cy="5894294"/>
          </a:xfrm>
          <a:prstGeom prst="rect">
            <a:avLst/>
          </a:prstGeom>
        </p:spPr>
      </p:pic>
    </p:spTree>
    <p:extLst>
      <p:ext uri="{BB962C8B-B14F-4D97-AF65-F5344CB8AC3E}">
        <p14:creationId xmlns:p14="http://schemas.microsoft.com/office/powerpoint/2010/main" val="1629676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TotalTime>
  <Words>543</Words>
  <Application>Microsoft Office PowerPoint</Application>
  <PresentationFormat>On-screen Show (4:3)</PresentationFormat>
  <Paragraphs>136</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What is GIS?</vt:lpstr>
      <vt:lpstr>Some Common GIS Terms</vt:lpstr>
      <vt:lpstr>COSDC ENTERPRISE GIS</vt:lpstr>
      <vt:lpstr>GIS @ Douglas County and the City of Superior</vt:lpstr>
      <vt:lpstr>PowerPoint Presentation</vt:lpstr>
      <vt:lpstr>PowerPoint Presentation</vt:lpstr>
      <vt:lpstr>PowerPoint Presentation</vt:lpstr>
      <vt:lpstr>WLIA LOCAL GOVERNMENT ACHEIVEMENT Award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City of Superior/Douglas County Enterprise GIS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sg</dc:creator>
  <cp:lastModifiedBy>NorthPointGIS</cp:lastModifiedBy>
  <cp:revision>32</cp:revision>
  <cp:lastPrinted>2019-11-25T19:16:25Z</cp:lastPrinted>
  <dcterms:created xsi:type="dcterms:W3CDTF">2019-11-25T12:43:19Z</dcterms:created>
  <dcterms:modified xsi:type="dcterms:W3CDTF">2023-07-25T11:33:59Z</dcterms:modified>
</cp:coreProperties>
</file>