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84" d="100"/>
          <a:sy n="84" d="100"/>
        </p:scale>
        <p:origin x="8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CEA61-2F83-4D4F-AECC-638997746FB4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009FEC-891C-4F0F-8192-EA6AAEDC8E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68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BF7985-FA09-4DA4-A281-71566E3834A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278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4C23D-9BED-4D60-87B6-3D28C14C4E38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7B74A-C116-42D8-88BF-5229F1B0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643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4C23D-9BED-4D60-87B6-3D28C14C4E38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7B74A-C116-42D8-88BF-5229F1B0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694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4C23D-9BED-4D60-87B6-3D28C14C4E38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7B74A-C116-42D8-88BF-5229F1B0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901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4C23D-9BED-4D60-87B6-3D28C14C4E38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7B74A-C116-42D8-88BF-5229F1B0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327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4C23D-9BED-4D60-87B6-3D28C14C4E38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7B74A-C116-42D8-88BF-5229F1B0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921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4C23D-9BED-4D60-87B6-3D28C14C4E38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7B74A-C116-42D8-88BF-5229F1B0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192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4C23D-9BED-4D60-87B6-3D28C14C4E38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7B74A-C116-42D8-88BF-5229F1B0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42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4C23D-9BED-4D60-87B6-3D28C14C4E38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7B74A-C116-42D8-88BF-5229F1B0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206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4C23D-9BED-4D60-87B6-3D28C14C4E38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7B74A-C116-42D8-88BF-5229F1B0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920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4C23D-9BED-4D60-87B6-3D28C14C4E38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7B74A-C116-42D8-88BF-5229F1B0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377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4C23D-9BED-4D60-87B6-3D28C14C4E38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7B74A-C116-42D8-88BF-5229F1B0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221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4C23D-9BED-4D60-87B6-3D28C14C4E38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7B74A-C116-42D8-88BF-5229F1B0BA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903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268528" y="443872"/>
          <a:ext cx="7736487" cy="17201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3260"/>
                <a:gridCol w="2383260"/>
                <a:gridCol w="2969967"/>
              </a:tblGrid>
              <a:tr h="770184">
                <a:tc gridSpan="3">
                  <a:txBody>
                    <a:bodyPr/>
                    <a:lstStyle/>
                    <a:p>
                      <a:pPr algn="l"/>
                      <a:r>
                        <a:rPr lang="en-US" sz="3200" dirty="0" smtClean="0"/>
                        <a:t>Wisconsin Residential Demand Survey</a:t>
                      </a:r>
                      <a:endParaRPr lang="en-US" sz="3200" dirty="0"/>
                    </a:p>
                  </a:txBody>
                  <a:tcPr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en-US" sz="1600" dirty="0" smtClean="0"/>
                        <a:t>A total of 10,999 usable residential demand surveys completed between June 2012 and October 10, 2013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68527" y="2888805"/>
            <a:ext cx="40724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Breakdown of Responses</a:t>
            </a:r>
          </a:p>
          <a:p>
            <a:pPr marL="182880"/>
            <a:endParaRPr lang="en-US" dirty="0"/>
          </a:p>
          <a:p>
            <a:pPr marL="285750" indent="-285750">
              <a:buFont typeface="Wingdings" charset="2"/>
              <a:buChar char=""/>
            </a:pPr>
            <a:r>
              <a:rPr lang="en-US" dirty="0"/>
              <a:t>No Internet				   1,463</a:t>
            </a:r>
          </a:p>
          <a:p>
            <a:pPr marL="3028950" lvl="6" indent="-285750">
              <a:buFont typeface="Wingdings" charset="2"/>
              <a:buChar char=""/>
            </a:pPr>
            <a:endParaRPr lang="en-US" dirty="0"/>
          </a:p>
          <a:p>
            <a:pPr marL="285750" indent="-285750">
              <a:buFont typeface="Wingdings" charset="2"/>
              <a:buChar char=""/>
            </a:pPr>
            <a:r>
              <a:rPr lang="en-US" dirty="0"/>
              <a:t>Inadequate Connection	   4,542</a:t>
            </a:r>
          </a:p>
          <a:p>
            <a:pPr marL="285750" indent="-285750">
              <a:buFont typeface="Wingdings" charset="2"/>
              <a:buChar char=""/>
            </a:pPr>
            <a:endParaRPr lang="en-US" dirty="0"/>
          </a:p>
          <a:p>
            <a:pPr marL="285750" indent="-285750">
              <a:buFont typeface="Wingdings" charset="2"/>
              <a:buChar char=""/>
            </a:pPr>
            <a:r>
              <a:rPr lang="en-US" dirty="0"/>
              <a:t>Adequate Connection	   4,974	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604004" y="2888806"/>
            <a:ext cx="359228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Perceived Unmet Demand</a:t>
            </a:r>
          </a:p>
          <a:p>
            <a:endParaRPr lang="en-US" u="sng" dirty="0"/>
          </a:p>
          <a:p>
            <a:r>
              <a:rPr lang="en-US" dirty="0"/>
              <a:t>Ave. County Rate			57%</a:t>
            </a:r>
          </a:p>
          <a:p>
            <a:endParaRPr lang="en-US" dirty="0"/>
          </a:p>
          <a:p>
            <a:r>
              <a:rPr lang="en-US" dirty="0"/>
              <a:t>Median County Rate		55%</a:t>
            </a:r>
          </a:p>
          <a:p>
            <a:endParaRPr lang="en-US" dirty="0"/>
          </a:p>
          <a:p>
            <a:r>
              <a:rPr lang="en-US" dirty="0"/>
              <a:t>Range:</a:t>
            </a:r>
          </a:p>
          <a:p>
            <a:r>
              <a:rPr lang="en-US" dirty="0"/>
              <a:t>Low--Buffalo County		18%</a:t>
            </a:r>
          </a:p>
          <a:p>
            <a:r>
              <a:rPr lang="en-US" dirty="0"/>
              <a:t>High--Vilas County			78%	</a:t>
            </a:r>
          </a:p>
          <a:p>
            <a:r>
              <a:rPr lang="en-US" dirty="0"/>
              <a:t>	</a:t>
            </a:r>
            <a:endParaRPr lang="en-US" dirty="0"/>
          </a:p>
          <a:p>
            <a:r>
              <a:rPr lang="en-US" dirty="0"/>
              <a:t>	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Draft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93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</Words>
  <Application>Microsoft Office PowerPoint</Application>
  <PresentationFormat>Widescreen</PresentationFormat>
  <Paragraphs>22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Chattopadhyay, Tithi  PSC</dc:creator>
  <cp:lastModifiedBy>Chattopadhyay, Tithi  PSC</cp:lastModifiedBy>
  <cp:revision>2</cp:revision>
  <dcterms:created xsi:type="dcterms:W3CDTF">2014-12-18T18:57:39Z</dcterms:created>
  <dcterms:modified xsi:type="dcterms:W3CDTF">2014-12-18T18:58:08Z</dcterms:modified>
</cp:coreProperties>
</file>