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D99B7B-22F3-448F-9303-D06731A1DA9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2FD967-9D94-4256-A190-75D37520BB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HUSKY REFINERY FIRE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Douglas County GIS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April 26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report of explosion and fire approximately 9:00 AM</a:t>
            </a:r>
          </a:p>
          <a:p>
            <a:r>
              <a:rPr lang="en-US" dirty="0" smtClean="0"/>
              <a:t>No call to our department. Smoke visible from the courthouse.</a:t>
            </a:r>
          </a:p>
          <a:p>
            <a:r>
              <a:rPr lang="en-US" dirty="0" smtClean="0"/>
              <a:t>Second fire approximately 11:45 AM</a:t>
            </a:r>
          </a:p>
          <a:p>
            <a:r>
              <a:rPr lang="en-US" dirty="0" smtClean="0"/>
              <a:t>Notified approximately 12:30 requesting GIS support in the Emergency Operations Center (EOC).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our 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253" y="2077342"/>
            <a:ext cx="4925220" cy="36939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9125" y="2124075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Courthouse steps east side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934200" cy="5200650"/>
          </a:xfrm>
        </p:spPr>
      </p:pic>
    </p:spTree>
    <p:extLst>
      <p:ext uri="{BB962C8B-B14F-4D97-AF65-F5344CB8AC3E}">
        <p14:creationId xmlns:p14="http://schemas.microsoft.com/office/powerpoint/2010/main" val="19707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6700" y="2247900"/>
            <a:ext cx="51816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4825" y="2238375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49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</TotalTime>
  <Words>61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HUSKY REFINERY FIRE</vt:lpstr>
      <vt:lpstr>Timeline April 26th, 2018</vt:lpstr>
      <vt:lpstr>Out our window</vt:lpstr>
      <vt:lpstr>Courthouse steps east side</vt:lpstr>
      <vt:lpstr>PowerPoint Presentation</vt:lpstr>
      <vt:lpstr>Maps Needed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HUSKY REFINERY FIRE</dc:title>
  <dc:creator>Jones, Randy</dc:creator>
  <cp:lastModifiedBy>Jones, Randy</cp:lastModifiedBy>
  <cp:revision>6</cp:revision>
  <dcterms:created xsi:type="dcterms:W3CDTF">2018-06-26T18:50:13Z</dcterms:created>
  <dcterms:modified xsi:type="dcterms:W3CDTF">2018-06-26T21:12:56Z</dcterms:modified>
</cp:coreProperties>
</file>