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9" r:id="rId4"/>
    <p:sldId id="257" r:id="rId5"/>
    <p:sldId id="262" r:id="rId6"/>
    <p:sldId id="263" r:id="rId7"/>
    <p:sldId id="258" r:id="rId8"/>
    <p:sldId id="264" r:id="rId9"/>
    <p:sldId id="259" r:id="rId10"/>
    <p:sldId id="265" r:id="rId11"/>
    <p:sldId id="261" r:id="rId12"/>
    <p:sldId id="270" r:id="rId13"/>
    <p:sldId id="266" r:id="rId14"/>
    <p:sldId id="271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2D5F-3CD1-4777-8F66-6061DCB3A32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08B1-7B36-4C88-9AB7-377EEA35B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2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2D5F-3CD1-4777-8F66-6061DCB3A32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08B1-7B36-4C88-9AB7-377EEA35B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7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2D5F-3CD1-4777-8F66-6061DCB3A32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08B1-7B36-4C88-9AB7-377EEA35B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1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2D5F-3CD1-4777-8F66-6061DCB3A32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08B1-7B36-4C88-9AB7-377EEA35B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7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2D5F-3CD1-4777-8F66-6061DCB3A32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08B1-7B36-4C88-9AB7-377EEA35B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8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2D5F-3CD1-4777-8F66-6061DCB3A32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08B1-7B36-4C88-9AB7-377EEA35B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4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2D5F-3CD1-4777-8F66-6061DCB3A32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08B1-7B36-4C88-9AB7-377EEA35B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9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2D5F-3CD1-4777-8F66-6061DCB3A32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08B1-7B36-4C88-9AB7-377EEA35B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6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2D5F-3CD1-4777-8F66-6061DCB3A32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08B1-7B36-4C88-9AB7-377EEA35B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5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2D5F-3CD1-4777-8F66-6061DCB3A32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08B1-7B36-4C88-9AB7-377EEA35B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1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2D5F-3CD1-4777-8F66-6061DCB3A32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08B1-7B36-4C88-9AB7-377EEA35B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2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82D5F-3CD1-4777-8F66-6061DCB3A32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008B1-7B36-4C88-9AB7-377EEA35B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3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.superiordcgis.org/portal/apps/webappviewer/index.html?id=db8bbba2ca32476a9971f182127e545a" TargetMode="External"/><Relationship Id="rId3" Type="http://schemas.openxmlformats.org/officeDocument/2006/relationships/image" Target="../media/image9.jfif"/><Relationship Id="rId7" Type="http://schemas.openxmlformats.org/officeDocument/2006/relationships/hyperlink" Target="https://portal.superiordcgis.org/portal/apps/webappviewer/index.html?id=b2eeeb1a43124ffbb0e0db2ad2a3f65b" TargetMode="External"/><Relationship Id="rId2" Type="http://schemas.openxmlformats.org/officeDocument/2006/relationships/hyperlink" Target="https://www.esri.com/en-us/arcgis/products/arcgis-explorer/over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superiordcgis.org/portal/apps/webappviewer/index.html?id=0bea90c7bd45461cb9cbbe0955a8f1a1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s://www.esri.com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.superiordcgis.org/portal" TargetMode="External"/><Relationship Id="rId3" Type="http://schemas.openxmlformats.org/officeDocument/2006/relationships/image" Target="../media/image9.jfif"/><Relationship Id="rId7" Type="http://schemas.openxmlformats.org/officeDocument/2006/relationships/hyperlink" Target="https://apps.apple.com/us/app/arcgis-explorer/id860708788" TargetMode="External"/><Relationship Id="rId2" Type="http://schemas.openxmlformats.org/officeDocument/2006/relationships/hyperlink" Target="https://www.esri.com/en-us/arcgis/products/arcgis-explorer/over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crosoft.com/en-us/p/arcgis-explorer/9plxrwkxxj21?activetab=pivot:overviewtab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s://www.esri.com/" TargetMode="External"/><Relationship Id="rId9" Type="http://schemas.openxmlformats.org/officeDocument/2006/relationships/hyperlink" Target="https://forestry.superiordcgis.org/portal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7" Type="http://schemas.openxmlformats.org/officeDocument/2006/relationships/hyperlink" Target="mailto:gis@ci.superior.wi.us" TargetMode="External"/><Relationship Id="rId2" Type="http://schemas.openxmlformats.org/officeDocument/2006/relationships/hyperlink" Target="https://www.esri.com/en-us/arcgis/products/arcgis-explorer/over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a.superiordcgis.org/FTP/Douglas/Forestry/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s://www.esri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f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4700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Accessing the </a:t>
            </a:r>
            <a:r>
              <a:rPr lang="en-US" sz="3600" b="1" dirty="0" smtClean="0"/>
              <a:t>Douglas </a:t>
            </a:r>
            <a:r>
              <a:rPr lang="en-US" sz="3600" b="1" dirty="0" smtClean="0"/>
              <a:t>County </a:t>
            </a:r>
            <a:r>
              <a:rPr lang="en-US" sz="3600" b="1" dirty="0" smtClean="0"/>
              <a:t>Forestry GIS </a:t>
            </a:r>
            <a:r>
              <a:rPr lang="en-US" sz="3600" b="1" dirty="0" smtClean="0"/>
              <a:t>Portal through ESRI Apps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61283"/>
            <a:ext cx="6096000" cy="5334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Https</a:t>
            </a:r>
            <a:r>
              <a:rPr lang="en-US" sz="2800" b="1" dirty="0" smtClean="0">
                <a:solidFill>
                  <a:schemeClr val="tx1"/>
                </a:solidFill>
              </a:rPr>
              <a:t>://</a:t>
            </a:r>
            <a:r>
              <a:rPr lang="en-US" sz="2800" b="1" dirty="0" smtClean="0">
                <a:solidFill>
                  <a:schemeClr val="tx1"/>
                </a:solidFill>
              </a:rPr>
              <a:t>forestry</a:t>
            </a:r>
            <a:r>
              <a:rPr lang="en-US" sz="2800" b="1" dirty="0" smtClean="0">
                <a:solidFill>
                  <a:schemeClr val="tx1"/>
                </a:solidFill>
              </a:rPr>
              <a:t>.superiordcgis.org/portal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8" y="5527983"/>
            <a:ext cx="1276231" cy="1220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230" y="5527983"/>
            <a:ext cx="1330946" cy="1240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779580"/>
            <a:ext cx="1752600" cy="986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87" y="1995487"/>
            <a:ext cx="2867025" cy="2867025"/>
          </a:xfrm>
          <a:prstGeom prst="rect">
            <a:avLst/>
          </a:prstGeom>
        </p:spPr>
      </p:pic>
      <p:pic>
        <p:nvPicPr>
          <p:cNvPr id="11" name="Picture 2" descr="https://tse2.mm.bing.net/th?id=OIP.fgCvwu_92bjIkx9gs20qsQHaEK&amp;pid=Api&amp;P=0&amp;w=322&amp;h=1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936" y="5779580"/>
            <a:ext cx="1759443" cy="98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663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DCF Staff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7" y="1417638"/>
            <a:ext cx="8120743" cy="522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8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ArcExplorer Capabilities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00200"/>
            <a:ext cx="2771775" cy="4314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828800"/>
            <a:ext cx="204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 Addresses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6057" y="2690812"/>
            <a:ext cx="204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462972"/>
            <a:ext cx="204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9669" y="4191000"/>
            <a:ext cx="204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Tools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0999" y="5053012"/>
            <a:ext cx="204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Locate using GPS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43800" y="1637430"/>
            <a:ext cx="997509" cy="40204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0799" y="3505200"/>
            <a:ext cx="204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Bookmarks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00799" y="3909658"/>
            <a:ext cx="204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Legend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87110" y="4375666"/>
            <a:ext cx="204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87109" y="3073161"/>
            <a:ext cx="204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Basemap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320" y="4419600"/>
            <a:ext cx="1741206" cy="227928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91000" y="5593395"/>
            <a:ext cx="204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Zoom In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82624" y="6135646"/>
            <a:ext cx="204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Zoom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0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Browser Based Apps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018" y="685800"/>
            <a:ext cx="1579420" cy="1330447"/>
          </a:xfrm>
        </p:spPr>
      </p:pic>
      <p:pic>
        <p:nvPicPr>
          <p:cNvPr id="2050" name="Picture 2" descr="https://tse3.mm.bing.net/th?id=OIP.aJsen-JNpt_vKxzTlFiTkwHaJX&amp;pid=Api&amp;P=0&amp;w=300&amp;h=30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444625" cy="182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2743200"/>
            <a:ext cx="71881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https://forestry.superiordcgis.org/portal/apps/webappviewer/index.html?id=a173dc6b281147e4bfe2b7bbb3072a90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portal.superiordcgis.org/portal/apps/webappviewer/index.html?id=0bea90c7bd45461cb9cbbe0955a8f1a1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portal.superiordcgis.org/portal/apps/webappviewer/index.html?id=b2eeeb1a43124ffbb0e0db2ad2a3f65b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portal.superiordcgis.org/portal/apps/webappviewer/index.html?id=db8bbba2ca32476a9971f182127e545a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2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ArcExplorer Resources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018" y="685800"/>
            <a:ext cx="1579420" cy="1330447"/>
          </a:xfrm>
        </p:spPr>
      </p:pic>
      <p:pic>
        <p:nvPicPr>
          <p:cNvPr id="2050" name="Picture 2" descr="https://tse3.mm.bing.net/th?id=OIP.aJsen-JNpt_vKxzTlFiTkwHaJX&amp;pid=Api&amp;P=0&amp;w=300&amp;h=30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444625" cy="182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2743200"/>
            <a:ext cx="71881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www.esri.com/en-us/arcgis/products/arcgis-explorer/overview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www.microsoft.com/en-us/p/arcgis-explorer/9plxrwkxxj21?activetab=pivot:overviewtab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apps.apple.com/us/app/arcgis-explorer/id860708788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8"/>
              </a:rPr>
              <a:t>https://portal.superiordcgis.org/portal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forestry.superiordcgis.org/portal/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Media Sharing</a:t>
            </a:r>
            <a:br>
              <a:rPr lang="en-US" dirty="0" smtClean="0"/>
            </a:br>
            <a:r>
              <a:rPr lang="en-US" dirty="0" smtClean="0"/>
              <a:t>(FTP)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018" y="685800"/>
            <a:ext cx="1579420" cy="1330447"/>
          </a:xfrm>
        </p:spPr>
      </p:pic>
      <p:pic>
        <p:nvPicPr>
          <p:cNvPr id="2050" name="Picture 2" descr="https://tse3.mm.bing.net/th?id=OIP.aJsen-JNpt_vKxzTlFiTkwHaJX&amp;pid=Api&amp;P=0&amp;w=300&amp;h=30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444625" cy="182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2743200"/>
            <a:ext cx="71881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media.superiordcgis.org/FTP/Douglas/Forestry/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Public Use Downloads only (Directory Browsing is Enabled)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Videos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Pictures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used to link images to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Send info to me to get something uploaded: </a:t>
            </a:r>
            <a:r>
              <a:rPr lang="en-US" dirty="0" smtClean="0">
                <a:hlinkClick r:id="rId7"/>
              </a:rPr>
              <a:t>gis@ci.superior.wi.us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24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379367"/>
            <a:ext cx="4825939" cy="318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Download </a:t>
            </a:r>
            <a:r>
              <a:rPr lang="en-US" dirty="0" err="1" smtClean="0"/>
              <a:t>ArcExplorer</a:t>
            </a:r>
            <a:r>
              <a:rPr lang="en-US" dirty="0" smtClean="0"/>
              <a:t> from the Microsoft Store or Apple Apps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867400" y="3436290"/>
            <a:ext cx="1219200" cy="1288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5823382"/>
            <a:ext cx="5851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 need to search for ESRI in the search bar of the “stores”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2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ArcExplorer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4319"/>
            <a:ext cx="8229600" cy="173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7620000" y="1981200"/>
            <a:ext cx="76200" cy="20418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543800" y="4309121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09800" y="1676400"/>
            <a:ext cx="228600" cy="2057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295400" y="3886200"/>
            <a:ext cx="1600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5486400"/>
            <a:ext cx="743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computer may look a little different but the icon that is used is the same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903911"/>
            <a:ext cx="1295400" cy="809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12" y="1166812"/>
            <a:ext cx="19335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1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 (Internet Required)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Required:  Internet Connection</a:t>
            </a:r>
          </a:p>
          <a:p>
            <a:pPr lvl="1"/>
            <a:r>
              <a:rPr lang="en-US" dirty="0" smtClean="0"/>
              <a:t>Data Plan on Tablet</a:t>
            </a:r>
          </a:p>
          <a:p>
            <a:pPr lvl="1"/>
            <a:r>
              <a:rPr lang="en-US" dirty="0" smtClean="0"/>
              <a:t>WI-FI Connection with Internet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ArcExplorer is a READ-ONLY App from ESRI</a:t>
            </a:r>
          </a:p>
          <a:p>
            <a:pPr lvl="1"/>
            <a:r>
              <a:rPr lang="en-US" dirty="0" smtClean="0"/>
              <a:t>No Data can be edited in this App</a:t>
            </a:r>
          </a:p>
          <a:p>
            <a:pPr lvl="1"/>
            <a:r>
              <a:rPr lang="en-US" dirty="0" smtClean="0"/>
              <a:t>The Windows version is considerably slower and limited in capabilities compared to the Apple 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307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155" y="1828800"/>
            <a:ext cx="465043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ArcExplorer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1800" y="4152900"/>
            <a:ext cx="3733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5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413" y="-157163"/>
            <a:ext cx="9648825" cy="7172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ArcExplorer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953000" y="2004237"/>
            <a:ext cx="228600" cy="22629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971800" y="4152900"/>
            <a:ext cx="3733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57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Portal Address:  https://forestry.superiordcgis.org/portal</a:t>
            </a:r>
          </a:p>
          <a:p>
            <a:r>
              <a:rPr lang="en-US" dirty="0" smtClean="0"/>
              <a:t>Login:  Email address (if this doesn’t work contact </a:t>
            </a:r>
            <a:r>
              <a:rPr lang="en-US" u="sng" dirty="0" smtClean="0">
                <a:solidFill>
                  <a:schemeClr val="accent1"/>
                </a:solidFill>
              </a:rPr>
              <a:t>gishelp@ci.superior.wi.us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Password: COSDC#11 (once logged in feel free to change your password)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*FYI, this account is completely separate from your ESRI ArcGIS Online Account through ESRI.com (if you have an account there)</a:t>
            </a:r>
          </a:p>
          <a:p>
            <a:pPr marL="0" indent="0">
              <a:buNone/>
            </a:pPr>
            <a:r>
              <a:rPr lang="en-US" dirty="0" smtClean="0"/>
              <a:t>**You may be asked to answer a security question to gain access on the first login attempt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26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5943600" cy="598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74638"/>
            <a:ext cx="2514600" cy="6354762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Login: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Email </a:t>
            </a:r>
            <a:r>
              <a:rPr lang="en-US" sz="2400" dirty="0"/>
              <a:t>address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Password</a:t>
            </a:r>
            <a:r>
              <a:rPr lang="en-US" sz="2400" dirty="0"/>
              <a:t>: COSDC#11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6197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69" y="2897981"/>
            <a:ext cx="7325462" cy="2357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ArcExplorer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8200" y="1600200"/>
            <a:ext cx="3914775" cy="21336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28600" y="3200400"/>
            <a:ext cx="48768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67400" y="2133600"/>
            <a:ext cx="990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19800" y="3255202"/>
            <a:ext cx="194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 for Services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71600" y="4987435"/>
            <a:ext cx="1512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Favorite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706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281</Words>
  <Application>Microsoft Office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Accessing the Douglas County Forestry GIS Portal through ESRI Apps</vt:lpstr>
      <vt:lpstr>Download ArcExplorer from the Microsoft Store or Apple Apps </vt:lpstr>
      <vt:lpstr>Opening ArcExplorer</vt:lpstr>
      <vt:lpstr>Logging In (Internet Required)</vt:lpstr>
      <vt:lpstr>ArcExplorer</vt:lpstr>
      <vt:lpstr>ArcExplorer</vt:lpstr>
      <vt:lpstr>Credentials</vt:lpstr>
      <vt:lpstr>Login:   Email address    Password: COSDC#11 </vt:lpstr>
      <vt:lpstr>Using ArcExplorer</vt:lpstr>
      <vt:lpstr>DCF Staff Map</vt:lpstr>
      <vt:lpstr>ArcExplorer Capabilities</vt:lpstr>
      <vt:lpstr>Browser Based Apps</vt:lpstr>
      <vt:lpstr>ArcExplorer Resources</vt:lpstr>
      <vt:lpstr>Media Sharing (FTP)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Accessing the Superior/Douglas County Portal through ESRI Apps</dc:title>
  <dc:creator>sg</dc:creator>
  <cp:lastModifiedBy>sg</cp:lastModifiedBy>
  <cp:revision>32</cp:revision>
  <cp:lastPrinted>2021-08-11T18:11:00Z</cp:lastPrinted>
  <dcterms:created xsi:type="dcterms:W3CDTF">2021-07-21T11:58:13Z</dcterms:created>
  <dcterms:modified xsi:type="dcterms:W3CDTF">2022-06-07T11:21:58Z</dcterms:modified>
</cp:coreProperties>
</file>