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4" r:id="rId5"/>
    <p:sldId id="329" r:id="rId6"/>
    <p:sldId id="343" r:id="rId7"/>
    <p:sldId id="339" r:id="rId8"/>
    <p:sldId id="344" r:id="rId9"/>
    <p:sldId id="345" r:id="rId10"/>
    <p:sldId id="346" r:id="rId11"/>
    <p:sldId id="331" r:id="rId12"/>
    <p:sldId id="3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B"/>
    <a:srgbClr val="D3DDFE"/>
    <a:srgbClr val="D4DDFE"/>
    <a:srgbClr val="D5DEFF"/>
    <a:srgbClr val="F6F7FF"/>
    <a:srgbClr val="DBDCE5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394" autoAdjust="0"/>
  </p:normalViewPr>
  <p:slideViewPr>
    <p:cSldViewPr snapToGrid="0">
      <p:cViewPr varScale="1">
        <p:scale>
          <a:sx n="120" d="100"/>
          <a:sy n="120" d="100"/>
        </p:scale>
        <p:origin x="120" y="120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6EB93-01A8-5FB9-09E6-CF4AF99F1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DF47F-4169-F0BD-D0BB-97D5E4184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08BC9-ED93-AFD8-A2D7-647A185D2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08049-BD5E-4132-9FBA-13E76ED43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9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D3016-4125-1565-BFCE-78035DDCF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58C7B-D695-7B86-C578-75F24396B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B044F2-D5DA-4875-B80F-28B58C36C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455A2-3FE5-2494-18C0-6B8CB3F23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6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C1F4F-3806-F324-15EC-4D6AC48F8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C50F9-2CDE-A206-9E8B-987AE7C07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B13E1-7304-C50D-F4D8-58E56A9B3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80EF6-7310-E26D-77F0-B8AE694EE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1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5AEF5-D4D6-C8A1-C514-335C4472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5409A7-204F-5486-6ECF-C169B514E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8B904-C998-3F7C-72FA-FDE838365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7B75A-587A-C8F5-3CA3-3A5E9FDE2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uperiordcgis.org/FTP/GIS/Training/ArcPro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629469"/>
            <a:ext cx="8961120" cy="3624479"/>
          </a:xfrm>
        </p:spPr>
        <p:txBody>
          <a:bodyPr/>
          <a:lstStyle/>
          <a:p>
            <a:r>
              <a:rPr lang="en-US" dirty="0"/>
              <a:t>ArcGIS Pro</a:t>
            </a:r>
            <a:br>
              <a:rPr lang="en-US" dirty="0"/>
            </a:br>
            <a:br>
              <a:rPr lang="en-US" dirty="0"/>
            </a:br>
            <a:r>
              <a:rPr lang="en-US" sz="5400" dirty="0"/>
              <a:t>Importing ArcMap Projects (.</a:t>
            </a:r>
            <a:r>
              <a:rPr lang="en-US" sz="5400" dirty="0" err="1"/>
              <a:t>mxds</a:t>
            </a:r>
            <a:r>
              <a:rPr lang="en-US" sz="54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3CA37-D7FD-F496-2CC5-DB2D3E76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671" y="4577301"/>
            <a:ext cx="762000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42EB8B-903B-243F-988C-CB5D8ED3F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47" y="152988"/>
            <a:ext cx="1161768" cy="1111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DBBC7-E733-F274-94DA-985E3063E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744" y="152988"/>
            <a:ext cx="1371398" cy="11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06" y="621973"/>
            <a:ext cx="5284815" cy="1828800"/>
          </a:xfrm>
        </p:spPr>
        <p:txBody>
          <a:bodyPr/>
          <a:lstStyle/>
          <a:p>
            <a:r>
              <a:rPr lang="en-US" dirty="0"/>
              <a:t>Open ArcGIS Pro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D5ECC-DD5C-A081-7171-DFCF85FB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3" y="5752886"/>
            <a:ext cx="3884212" cy="1009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8CA009-5548-8C1F-E9C2-8553C765F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255" y="280430"/>
            <a:ext cx="2578699" cy="1353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068305-1637-6484-CE25-DA943702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847" y="152988"/>
            <a:ext cx="1161768" cy="11110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85904A-C104-FF4C-1172-CD8BDFC31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744" y="152988"/>
            <a:ext cx="1371398" cy="1177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5F63EB-E586-E9D2-7D58-AB3048FE1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06" y="1975790"/>
            <a:ext cx="6516009" cy="309605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D461AC9-A45C-8ED1-9873-B21E1D18902D}"/>
              </a:ext>
            </a:extLst>
          </p:cNvPr>
          <p:cNvSpPr txBox="1">
            <a:spLocks/>
          </p:cNvSpPr>
          <p:nvPr/>
        </p:nvSpPr>
        <p:spPr>
          <a:xfrm>
            <a:off x="590906" y="5511264"/>
            <a:ext cx="7239860" cy="10663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742950" indent="-742950">
              <a:buAutoNum type="arabicPeriod"/>
            </a:pPr>
            <a:r>
              <a:rPr lang="en-US" sz="3200" dirty="0"/>
              <a:t>Go to Insert Menu</a:t>
            </a:r>
          </a:p>
          <a:p>
            <a:pPr marL="742950" indent="-742950">
              <a:buAutoNum type="arabicPeriod"/>
            </a:pPr>
            <a:r>
              <a:rPr lang="en-US" sz="3200" dirty="0"/>
              <a:t>Select Import map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57" y="583925"/>
            <a:ext cx="7599718" cy="1493781"/>
          </a:xfrm>
        </p:spPr>
        <p:txBody>
          <a:bodyPr anchor="b"/>
          <a:lstStyle/>
          <a:p>
            <a:r>
              <a:rPr lang="en-US" dirty="0"/>
              <a:t>Select the file to Import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A39EC-FCA5-DA13-5B94-A1D72EEA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3" y="5752886"/>
            <a:ext cx="3884212" cy="1009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3E00C-8017-852F-4216-DC186C9A4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47" y="152988"/>
            <a:ext cx="1161768" cy="1111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4DF75-9583-CBB2-2BAF-985D462EF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744" y="152988"/>
            <a:ext cx="1371398" cy="1177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70942-2DCC-1657-6BE9-F7CA67BE7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57" y="2386343"/>
            <a:ext cx="5782482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7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944" y="306769"/>
            <a:ext cx="6400800" cy="1472456"/>
          </a:xfrm>
        </p:spPr>
        <p:txBody>
          <a:bodyPr/>
          <a:lstStyle/>
          <a:p>
            <a:pPr algn="ctr"/>
            <a:r>
              <a:rPr lang="en-US" dirty="0"/>
              <a:t>Import the file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Note: Typically takes a while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EA4E5-ABCC-9D3D-699A-7F7754171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86" y="5627475"/>
            <a:ext cx="3884212" cy="1009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19247-077A-706D-EBBF-5A26C4E81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47" y="152988"/>
            <a:ext cx="1161768" cy="1111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7C708-7B74-8061-AD6D-DA1D8A1DE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744" y="152988"/>
            <a:ext cx="1371398" cy="1177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BC2141-9A89-FA9B-7E46-318F747BF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888" y="2227634"/>
            <a:ext cx="7463728" cy="44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78E44-945C-A9DD-9967-4BA17DAFE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D9FC-726C-54AF-B5DF-4E6E4BC1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06" y="621973"/>
            <a:ext cx="5284815" cy="1828800"/>
          </a:xfrm>
        </p:spPr>
        <p:txBody>
          <a:bodyPr/>
          <a:lstStyle/>
          <a:p>
            <a:r>
              <a:rPr lang="en-US" dirty="0"/>
              <a:t>Layer Added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38929-0640-5A50-F37C-76D7F02A9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3" y="5752886"/>
            <a:ext cx="3884212" cy="1009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473573-5D0D-7366-6ABB-2ACD1E409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47" y="152988"/>
            <a:ext cx="1161768" cy="11110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3932E1-4510-82AB-480A-211D280DF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744" y="152988"/>
            <a:ext cx="1371398" cy="117782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FD120E7-E93B-18DA-3884-14E11C544540}"/>
              </a:ext>
            </a:extLst>
          </p:cNvPr>
          <p:cNvSpPr txBox="1">
            <a:spLocks/>
          </p:cNvSpPr>
          <p:nvPr/>
        </p:nvSpPr>
        <p:spPr>
          <a:xfrm>
            <a:off x="590906" y="5511264"/>
            <a:ext cx="7239860" cy="10663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34CFA-720A-7C68-40A2-7DC1C5C30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19" y="1330816"/>
            <a:ext cx="5867362" cy="39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9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B5F76-70B8-78DB-EDE2-31A20FED2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204D-C8BB-8901-19EB-C83F0A90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57" y="583925"/>
            <a:ext cx="7599718" cy="950677"/>
          </a:xfrm>
        </p:spPr>
        <p:txBody>
          <a:bodyPr anchor="b"/>
          <a:lstStyle/>
          <a:p>
            <a:r>
              <a:rPr lang="en-US" dirty="0"/>
              <a:t>Save Project As…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8596A-630F-02C0-180A-D54AFE29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3" y="5752886"/>
            <a:ext cx="3884212" cy="1009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532CF7-F19E-2DDA-4B74-056CC4B78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47" y="152988"/>
            <a:ext cx="1161768" cy="1111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8309DA-05A1-A3FF-0FBF-DEDABEF90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744" y="152988"/>
            <a:ext cx="1371398" cy="1177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5E346-0052-AE11-D847-170DEC6E8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57" y="1732763"/>
            <a:ext cx="4833840" cy="48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9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532D0-AB35-FC5D-6C6C-B883CE74B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8466-299B-3D08-11B2-2C6E483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944" y="306769"/>
            <a:ext cx="6400800" cy="1472456"/>
          </a:xfrm>
        </p:spPr>
        <p:txBody>
          <a:bodyPr/>
          <a:lstStyle/>
          <a:p>
            <a:pPr algn="ctr"/>
            <a:r>
              <a:rPr lang="en-US" dirty="0"/>
              <a:t>Choose Location to save and name file</a:t>
            </a:r>
            <a:br>
              <a:rPr lang="en-US" dirty="0"/>
            </a:br>
            <a:br>
              <a:rPr lang="en-US" dirty="0"/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86C05-4A38-333F-A967-7D2864D4F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86" y="5627475"/>
            <a:ext cx="3884212" cy="1009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3E52A-1B31-A259-AEF9-FFD0FCCF2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47" y="152988"/>
            <a:ext cx="1161768" cy="1111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A4EF14-F62D-01FF-639A-F2507285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744" y="152988"/>
            <a:ext cx="1371398" cy="1177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0F3FB-16AE-5536-F592-DA366C667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730" y="1934012"/>
            <a:ext cx="7602885" cy="47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2066943"/>
          </a:xfrm>
        </p:spPr>
        <p:txBody>
          <a:bodyPr/>
          <a:lstStyle/>
          <a:p>
            <a:r>
              <a:rPr lang="en-US" dirty="0"/>
              <a:t>ArcGIS Pro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A4869-4108-EB15-4EB0-B65C291C5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51" y="3928903"/>
            <a:ext cx="9358684" cy="170942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highlight>
                  <a:srgbClr val="F0F1FB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https://media.superiordcgis.org/FTP/GIS/Training/ArcPro/</a:t>
            </a:r>
            <a:endParaRPr lang="en-US" dirty="0">
              <a:solidFill>
                <a:schemeClr val="tx2"/>
              </a:solidFill>
              <a:highlight>
                <a:srgbClr val="F0F1FB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8B437-D256-B3D3-8FA0-523EF1C06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89" y="5638326"/>
            <a:ext cx="3884212" cy="1009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D65C8B-16B6-2AE0-D175-F6CF84CD5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847" y="152988"/>
            <a:ext cx="1161768" cy="1111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BFAAD-CB5C-116F-6EAE-680201F5E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744" y="152988"/>
            <a:ext cx="1371398" cy="1177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20073-2EF3-A345-B02F-30C28B38C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038438"/>
            <a:ext cx="2578699" cy="1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F58E1-71AE-4C32-B1BC-18FB3CD2A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F24EBD-6FD5-B420-EA73-C3B724224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206694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D58BA-9D4B-EE24-A1E0-D1DE058E8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51" y="3928903"/>
            <a:ext cx="9358684" cy="1709423"/>
          </a:xfrm>
        </p:spPr>
        <p:txBody>
          <a:bodyPr/>
          <a:lstStyle/>
          <a:p>
            <a:r>
              <a:rPr lang="en-US" dirty="0"/>
              <a:t>Jon Fiskness, GISP</a:t>
            </a:r>
          </a:p>
          <a:p>
            <a:r>
              <a:rPr lang="en-US" dirty="0"/>
              <a:t>gis@superiorwi.gov</a:t>
            </a:r>
          </a:p>
          <a:p>
            <a:r>
              <a:rPr lang="en-US" dirty="0"/>
              <a:t>https://media.superiordcgis.org/FTP/GIS/Training/ArcPro/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545BB-B7B3-93A5-49B2-1DF34B27F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3" y="5752886"/>
            <a:ext cx="3884212" cy="1009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7B41D-EE91-30D9-9743-9C36F04E1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47" y="152988"/>
            <a:ext cx="1161768" cy="1111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86A85-B108-C60F-F0EA-068769241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744" y="152988"/>
            <a:ext cx="1371398" cy="11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175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4E976-D9B8-49D6-BB1E-30B41066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7C52C5-6F65-4D42-B855-A3283C555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41</TotalTime>
  <Words>114</Words>
  <Application>Microsoft Office PowerPoint</Application>
  <PresentationFormat>Widescreen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Custom</vt:lpstr>
      <vt:lpstr>ArcGIS Pro  Importing ArcMap Projects (.mxds)</vt:lpstr>
      <vt:lpstr>Open ArcGIS Pro  </vt:lpstr>
      <vt:lpstr>Select the file to Import</vt:lpstr>
      <vt:lpstr>Import the file  Note: Typically takes a while</vt:lpstr>
      <vt:lpstr>Layer Added  </vt:lpstr>
      <vt:lpstr>Save Project As…</vt:lpstr>
      <vt:lpstr>Choose Location to save and name file  </vt:lpstr>
      <vt:lpstr>ArcGIS Pro 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Fiskness, Jon</dc:creator>
  <cp:lastModifiedBy>Fiskness, Jon</cp:lastModifiedBy>
  <cp:revision>3</cp:revision>
  <dcterms:created xsi:type="dcterms:W3CDTF">2026-01-27T14:08:18Z</dcterms:created>
  <dcterms:modified xsi:type="dcterms:W3CDTF">2026-01-27T14:50:12Z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