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6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8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9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2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8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3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2D61-83AE-423F-96F0-7E9C4ACD9EC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087A-9977-4729-A25A-85E6201FE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3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Douglas County Veterans Burial Inventory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9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 Based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r>
              <a:rPr lang="en-US" dirty="0" smtClean="0"/>
              <a:t>Login: </a:t>
            </a:r>
            <a:r>
              <a:rPr lang="en-US" dirty="0" err="1" smtClean="0"/>
              <a:t>dcvets</a:t>
            </a:r>
            <a:endParaRPr lang="en-US" dirty="0" smtClean="0"/>
          </a:p>
          <a:p>
            <a:r>
              <a:rPr lang="en-US" dirty="0" smtClean="0"/>
              <a:t>Password: 4my_dcveterans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295400"/>
            <a:ext cx="45243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4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Burial Information Main screen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30" y="1600200"/>
            <a:ext cx="7285340" cy="4525963"/>
          </a:xfrm>
        </p:spPr>
      </p:pic>
      <p:sp>
        <p:nvSpPr>
          <p:cNvPr id="5" name="Oval 4"/>
          <p:cNvSpPr/>
          <p:nvPr/>
        </p:nvSpPr>
        <p:spPr>
          <a:xfrm>
            <a:off x="762000" y="5410200"/>
            <a:ext cx="1752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943600"/>
            <a:ext cx="4421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number of records to view up to 500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5410200"/>
            <a:ext cx="3657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0" y="5887995"/>
            <a:ext cx="1734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</a:t>
            </a:r>
          </a:p>
          <a:p>
            <a:r>
              <a:rPr lang="en-US" dirty="0" smtClean="0"/>
              <a:t>Records &amp; pages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324600" y="2209800"/>
            <a:ext cx="990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2400" y="2362200"/>
            <a:ext cx="1249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Edit/Delete</a:t>
            </a:r>
          </a:p>
          <a:p>
            <a:r>
              <a:rPr lang="en-US" dirty="0" smtClean="0"/>
              <a:t>Record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477000" y="1524000"/>
            <a:ext cx="6858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35153" y="1524000"/>
            <a:ext cx="182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Search/Filter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2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3" y="1600200"/>
            <a:ext cx="7504013" cy="4525963"/>
          </a:xfrm>
        </p:spPr>
      </p:pic>
      <p:sp>
        <p:nvSpPr>
          <p:cNvPr id="5" name="Oval 4"/>
          <p:cNvSpPr/>
          <p:nvPr/>
        </p:nvSpPr>
        <p:spPr>
          <a:xfrm>
            <a:off x="3962400" y="41910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943600"/>
            <a:ext cx="229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here to Add Rank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19600" y="4572000"/>
            <a:ext cx="990600" cy="13716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52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Click on Service Branch Tree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76401"/>
            <a:ext cx="8570931" cy="4206060"/>
          </a:xfrm>
        </p:spPr>
      </p:pic>
      <p:sp>
        <p:nvSpPr>
          <p:cNvPr id="5" name="Oval 4"/>
          <p:cNvSpPr/>
          <p:nvPr/>
        </p:nvSpPr>
        <p:spPr>
          <a:xfrm>
            <a:off x="3657600" y="2438400"/>
            <a:ext cx="6858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Add/Editing Rank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258099" cy="4525963"/>
          </a:xfrm>
        </p:spPr>
      </p:pic>
      <p:sp>
        <p:nvSpPr>
          <p:cNvPr id="7" name="Rectangle 6"/>
          <p:cNvSpPr/>
          <p:nvPr/>
        </p:nvSpPr>
        <p:spPr>
          <a:xfrm>
            <a:off x="5715000" y="1981200"/>
            <a:ext cx="1981200" cy="685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239000" y="1219200"/>
            <a:ext cx="1066800" cy="914400"/>
          </a:xfrm>
          <a:prstGeom prst="straightConnector1">
            <a:avLst/>
          </a:prstGeom>
          <a:ln w="158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22259" y="533400"/>
            <a:ext cx="1316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Rank &amp;</a:t>
            </a:r>
          </a:p>
          <a:p>
            <a:r>
              <a:rPr lang="en-US" dirty="0" smtClean="0"/>
              <a:t>Position Tab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00600" y="4114800"/>
            <a:ext cx="3810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4572000"/>
            <a:ext cx="1877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Add New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3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New Rank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30101"/>
            <a:ext cx="7238999" cy="5524311"/>
          </a:xfrm>
        </p:spPr>
      </p:pic>
    </p:spTree>
    <p:extLst>
      <p:ext uri="{BB962C8B-B14F-4D97-AF65-F5344CB8AC3E}">
        <p14:creationId xmlns:p14="http://schemas.microsoft.com/office/powerpoint/2010/main" val="370226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Main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43000"/>
            <a:ext cx="5382481" cy="5393683"/>
          </a:xfrm>
        </p:spPr>
      </p:pic>
    </p:spTree>
    <p:extLst>
      <p:ext uri="{BB962C8B-B14F-4D97-AF65-F5344CB8AC3E}">
        <p14:creationId xmlns:p14="http://schemas.microsoft.com/office/powerpoint/2010/main" val="58936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Douglas County Veterans Burial Inventory</vt:lpstr>
      <vt:lpstr>Permission Based Editing</vt:lpstr>
      <vt:lpstr>Burial Information Main screen </vt:lpstr>
      <vt:lpstr>Editing</vt:lpstr>
      <vt:lpstr>Double Click on Service Branch Tree</vt:lpstr>
      <vt:lpstr>Add/Editing Rank</vt:lpstr>
      <vt:lpstr>Add New Rank</vt:lpstr>
      <vt:lpstr>Main screen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Fiskness, Jon</dc:creator>
  <cp:lastModifiedBy>Fiskness, Jon</cp:lastModifiedBy>
  <cp:revision>4</cp:revision>
  <dcterms:created xsi:type="dcterms:W3CDTF">2014-10-20T13:43:38Z</dcterms:created>
  <dcterms:modified xsi:type="dcterms:W3CDTF">2014-10-20T14:22:32Z</dcterms:modified>
</cp:coreProperties>
</file>