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60" r:id="rId4"/>
    <p:sldId id="271" r:id="rId5"/>
    <p:sldId id="261" r:id="rId6"/>
    <p:sldId id="272" r:id="rId7"/>
    <p:sldId id="273" r:id="rId8"/>
    <p:sldId id="27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89911" autoAdjust="0"/>
  </p:normalViewPr>
  <p:slideViewPr>
    <p:cSldViewPr snapToGrid="0">
      <p:cViewPr varScale="1">
        <p:scale>
          <a:sx n="117" d="100"/>
          <a:sy n="117" d="100"/>
        </p:scale>
        <p:origin x="-240" y="-102"/>
      </p:cViewPr>
      <p:guideLst>
        <p:guide orient="horz" pos="2160"/>
        <p:guide orient="horz" pos="4128"/>
        <p:guide pos="3840"/>
        <p:guide pos="729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1/18/2022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How presentation will benefit audience: Adult learners are more interested in a subject if they know how or why it is important to them.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Example objectives</a:t>
            </a:r>
          </a:p>
          <a:p>
            <a:r>
              <a:rPr lang="en-US" dirty="0"/>
              <a:t>At the end of this lesson, you will be able to: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Save files to the team Web server.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Move files to different locations on the team Web server.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Share files on the team Web server.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41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Example objectives</a:t>
            </a:r>
          </a:p>
          <a:p>
            <a:r>
              <a:rPr lang="en-US" dirty="0"/>
              <a:t>At the end of this lesson, you will be able to: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Save files to the team Web server.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Move files to different locations on the team Web server.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Share files on the team Web server.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41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4E708F12-96AD-4ED4-8132-A78F5E42C1F5}" type="datetime1">
              <a:rPr lang="en-US" smtClean="0"/>
              <a:pPr/>
              <a:t>1/18/2022</a:t>
            </a:fld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dirty="0"/>
              <a:t>Add a footer</a:t>
            </a: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70CBBB-D1D1-4386-A5E9-07F3477B78F3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A4CAD8-0EA7-4615-B69B-B2F199EF3A93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7D9B-D4D3-4E23-88DF-2E354FA43196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t>1/18/2022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C20F09E4-6EA4-4BF3-9FC8-FF40373B88E6}" type="datetime1">
              <a:rPr lang="en-US" smtClean="0"/>
              <a:pPr/>
              <a:t>1/18/2022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superiordcgis.org/FTP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\\portal\DouglasFT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hyperlink" Target="file:///\\portal\SuperiorFT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\\portal\DouglasFT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file:///\\portal\SuperiorFTP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media.superiordcgis.org/ftp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urvey123.arcgis.com/share/04dadd5380e343eb96dd8f0481870825" TargetMode="External"/><Relationship Id="rId2" Type="http://schemas.openxmlformats.org/officeDocument/2006/relationships/hyperlink" Target="https://arcg.is/1jzSKu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arcgis.com/apps/dashboards/97a010cc626243718bddc6df937fc8a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575" y="1314450"/>
            <a:ext cx="11277600" cy="2291491"/>
          </a:xfrm>
        </p:spPr>
        <p:txBody>
          <a:bodyPr>
            <a:normAutofit/>
          </a:bodyPr>
          <a:lstStyle/>
          <a:p>
            <a:r>
              <a:rPr lang="en-US" dirty="0" smtClean="0"/>
              <a:t>Using the Media Fileserver with Directory Browsing</a:t>
            </a:r>
            <a:br>
              <a:rPr lang="en-US" dirty="0" smtClean="0"/>
            </a:br>
            <a:r>
              <a:rPr lang="en-US" sz="3600" dirty="0" smtClean="0"/>
              <a:t>Information Technology Staff Instructions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hlinkClick r:id="rId3"/>
              </a:rPr>
              <a:t>Https://media.superiordcgis.org/FTP/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1/18/2022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886" y="4780023"/>
            <a:ext cx="2101791" cy="18051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0621" y="4780024"/>
            <a:ext cx="1916554" cy="180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50025"/>
            <a:ext cx="10972800" cy="1066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16825"/>
            <a:ext cx="10972800" cy="4957711"/>
          </a:xfrm>
        </p:spPr>
        <p:txBody>
          <a:bodyPr>
            <a:normAutofit/>
          </a:bodyPr>
          <a:lstStyle/>
          <a:p>
            <a:r>
              <a:rPr lang="en-US" dirty="0" smtClean="0"/>
              <a:t>Internally uploading a file </a:t>
            </a:r>
            <a:endParaRPr lang="en-US" dirty="0"/>
          </a:p>
          <a:p>
            <a:pPr lvl="1"/>
            <a:r>
              <a:rPr lang="en-US" dirty="0" smtClean="0"/>
              <a:t>Directory Structure</a:t>
            </a:r>
          </a:p>
          <a:p>
            <a:pPr lvl="2"/>
            <a:r>
              <a:rPr lang="en-US" dirty="0" smtClean="0"/>
              <a:t>Superior or Douglas</a:t>
            </a:r>
          </a:p>
          <a:p>
            <a:pPr lvl="2"/>
            <a:r>
              <a:rPr lang="en-US" dirty="0" smtClean="0"/>
              <a:t>Use the appropriate share</a:t>
            </a:r>
          </a:p>
          <a:p>
            <a:r>
              <a:rPr lang="en-US" dirty="0" smtClean="0"/>
              <a:t>Finding the URL to Share</a:t>
            </a:r>
            <a:endParaRPr lang="en-US" dirty="0"/>
          </a:p>
          <a:p>
            <a:pPr lvl="1"/>
            <a:r>
              <a:rPr lang="en-US" dirty="0" smtClean="0"/>
              <a:t>Directory Browsing</a:t>
            </a:r>
          </a:p>
          <a:p>
            <a:r>
              <a:rPr lang="en-US" dirty="0" smtClean="0"/>
              <a:t>Uses and Limitations</a:t>
            </a:r>
          </a:p>
          <a:p>
            <a:pPr lvl="1"/>
            <a:r>
              <a:rPr lang="en-US" dirty="0" smtClean="0"/>
              <a:t>Read-Only/Download</a:t>
            </a:r>
            <a:endParaRPr lang="en-US" dirty="0"/>
          </a:p>
          <a:p>
            <a:r>
              <a:rPr lang="en-US" dirty="0" smtClean="0"/>
              <a:t>Support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File/Folder Upload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49424"/>
            <a:ext cx="4112029" cy="4325112"/>
          </a:xfrm>
        </p:spPr>
        <p:txBody>
          <a:bodyPr>
            <a:normAutofit/>
          </a:bodyPr>
          <a:lstStyle/>
          <a:p>
            <a:r>
              <a:rPr lang="en-US" sz="1400" dirty="0" smtClean="0"/>
              <a:t>In Windows Explorer</a:t>
            </a:r>
          </a:p>
          <a:p>
            <a:pPr lvl="1"/>
            <a:r>
              <a:rPr lang="en-US" sz="1400" dirty="0" smtClean="0"/>
              <a:t>Type in the File Path Line</a:t>
            </a:r>
          </a:p>
          <a:p>
            <a:pPr lvl="2"/>
            <a:r>
              <a:rPr lang="en-US" sz="1400" dirty="0"/>
              <a:t>Douglas = </a:t>
            </a:r>
            <a:r>
              <a:rPr lang="en-US" sz="1400" dirty="0">
                <a:hlinkClick r:id="rId3" action="ppaction://hlinkfile"/>
              </a:rPr>
              <a:t>\\portal\DouglasFTP</a:t>
            </a:r>
            <a:endParaRPr lang="en-US" sz="1400" dirty="0"/>
          </a:p>
          <a:p>
            <a:pPr lvl="2"/>
            <a:r>
              <a:rPr lang="en-US" sz="1400" dirty="0"/>
              <a:t>Superior = </a:t>
            </a:r>
            <a:r>
              <a:rPr lang="en-US" sz="1400" dirty="0">
                <a:hlinkClick r:id="rId4" action="ppaction://hlinkfile"/>
              </a:rPr>
              <a:t>\\</a:t>
            </a:r>
            <a:r>
              <a:rPr lang="en-US" sz="1400" dirty="0" smtClean="0">
                <a:hlinkClick r:id="rId4" action="ppaction://hlinkfile"/>
              </a:rPr>
              <a:t>portal\SuperiorFTP</a:t>
            </a:r>
            <a:endParaRPr lang="en-US" sz="1400" dirty="0" smtClean="0"/>
          </a:p>
          <a:p>
            <a:pPr lvl="2"/>
            <a:r>
              <a:rPr lang="en-US" sz="1400" dirty="0" smtClean="0"/>
              <a:t>Then choose your appropriate department</a:t>
            </a:r>
          </a:p>
          <a:p>
            <a:pPr lvl="2"/>
            <a:r>
              <a:rPr lang="en-US" sz="1400" dirty="0" smtClean="0"/>
              <a:t>Add your folder or Files </a:t>
            </a:r>
            <a:endParaRPr lang="en-US" sz="1400" dirty="0"/>
          </a:p>
          <a:p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893" y="2249424"/>
            <a:ext cx="6305353" cy="413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8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File/Folder Upload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49424"/>
            <a:ext cx="4112029" cy="4325112"/>
          </a:xfrm>
        </p:spPr>
        <p:txBody>
          <a:bodyPr>
            <a:normAutofit/>
          </a:bodyPr>
          <a:lstStyle/>
          <a:p>
            <a:r>
              <a:rPr lang="en-US" sz="1400" dirty="0" smtClean="0"/>
              <a:t>In Windows Explorer</a:t>
            </a:r>
          </a:p>
          <a:p>
            <a:pPr lvl="1"/>
            <a:r>
              <a:rPr lang="en-US" sz="1400" dirty="0" smtClean="0"/>
              <a:t>Type in the File Path Line</a:t>
            </a:r>
          </a:p>
          <a:p>
            <a:pPr lvl="2"/>
            <a:r>
              <a:rPr lang="en-US" sz="1400" dirty="0"/>
              <a:t>Douglas = </a:t>
            </a:r>
            <a:r>
              <a:rPr lang="en-US" sz="1400" dirty="0">
                <a:hlinkClick r:id="rId3" action="ppaction://hlinkfile"/>
              </a:rPr>
              <a:t>\\portal\DouglasFTP</a:t>
            </a:r>
            <a:endParaRPr lang="en-US" sz="1400" dirty="0"/>
          </a:p>
          <a:p>
            <a:pPr lvl="2"/>
            <a:r>
              <a:rPr lang="en-US" sz="1400" dirty="0"/>
              <a:t>Superior = </a:t>
            </a:r>
            <a:r>
              <a:rPr lang="en-US" sz="1400" dirty="0">
                <a:hlinkClick r:id="rId4" action="ppaction://hlinkfile"/>
              </a:rPr>
              <a:t>\\</a:t>
            </a:r>
            <a:r>
              <a:rPr lang="en-US" sz="1400" dirty="0" smtClean="0">
                <a:hlinkClick r:id="rId4" action="ppaction://hlinkfile"/>
              </a:rPr>
              <a:t>portal\SuperiorFTP</a:t>
            </a:r>
            <a:endParaRPr lang="en-US" sz="1400" dirty="0" smtClean="0"/>
          </a:p>
          <a:p>
            <a:pPr lvl="2"/>
            <a:r>
              <a:rPr lang="en-US" sz="1400" dirty="0" smtClean="0"/>
              <a:t>Then choose your appropriate department</a:t>
            </a:r>
          </a:p>
          <a:p>
            <a:pPr lvl="2"/>
            <a:r>
              <a:rPr lang="en-US" sz="1400" dirty="0" smtClean="0"/>
              <a:t>Add your folder or Files </a:t>
            </a:r>
            <a:endParaRPr lang="en-US" sz="1400" dirty="0"/>
          </a:p>
          <a:p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957" y="922800"/>
            <a:ext cx="4761894" cy="26611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957" y="3935207"/>
            <a:ext cx="4918496" cy="2448968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3895898" y="1920240"/>
            <a:ext cx="4797936" cy="14990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935340" y="3458926"/>
            <a:ext cx="4842900" cy="14647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21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the URL to share your files/folder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a browser (Chrome, Edge, </a:t>
            </a:r>
            <a:r>
              <a:rPr lang="en-US" dirty="0" err="1" smtClean="0"/>
              <a:t>etc</a:t>
            </a:r>
            <a:r>
              <a:rPr lang="en-US" dirty="0" smtClean="0"/>
              <a:t>) go to</a:t>
            </a:r>
          </a:p>
          <a:p>
            <a:pPr lvl="1"/>
            <a:r>
              <a:rPr lang="en-US" dirty="0" smtClean="0"/>
              <a:t>https://media.superiordcgis.org/FTP/  </a:t>
            </a:r>
            <a:endParaRPr lang="en-US" dirty="0"/>
          </a:p>
          <a:p>
            <a:r>
              <a:rPr lang="en-US" dirty="0" smtClean="0"/>
              <a:t>Using Directory Browsing select the directory structure you chose to follow (Superior or Douglas)</a:t>
            </a:r>
            <a:endParaRPr lang="en-US" dirty="0"/>
          </a:p>
          <a:p>
            <a:r>
              <a:rPr lang="en-US" dirty="0" smtClean="0"/>
              <a:t>Follow the Directories to your upload location</a:t>
            </a:r>
          </a:p>
          <a:p>
            <a:pPr lvl="1"/>
            <a:r>
              <a:rPr lang="en-US" dirty="0" smtClean="0"/>
              <a:t>Right click on the folder or file to share and copy link address</a:t>
            </a:r>
          </a:p>
          <a:p>
            <a:pPr lvl="1"/>
            <a:r>
              <a:rPr lang="en-US" dirty="0" smtClean="0"/>
              <a:t>Paste link address in email (might want to test the address before sending)</a:t>
            </a:r>
          </a:p>
          <a:p>
            <a:pPr lvl="1"/>
            <a:r>
              <a:rPr lang="en-US" dirty="0" smtClean="0"/>
              <a:t>Send email with URL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881" y="2399607"/>
            <a:ext cx="5127590" cy="3593841"/>
          </a:xfrm>
        </p:spPr>
      </p:pic>
    </p:spTree>
    <p:extLst>
      <p:ext uri="{BB962C8B-B14F-4D97-AF65-F5344CB8AC3E}">
        <p14:creationId xmlns:p14="http://schemas.microsoft.com/office/powerpoint/2010/main" val="423703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the URL to share your files/folder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https://media.superiordcgis.org/ftp/</a:t>
            </a:r>
            <a:endParaRPr lang="en-US" dirty="0" smtClean="0"/>
          </a:p>
          <a:p>
            <a:r>
              <a:rPr lang="en-US" dirty="0" smtClean="0"/>
              <a:t>Using Directory Browsing select the directory structure you chose to follow (Superior or Douglas)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386" y="4367821"/>
            <a:ext cx="2807855" cy="2223479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386" y="2128059"/>
            <a:ext cx="2860651" cy="211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51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Limitations/Policy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really a FTP site, so no upload capabilities from External Clients </a:t>
            </a:r>
            <a:endParaRPr lang="en-US" dirty="0"/>
          </a:p>
          <a:p>
            <a:r>
              <a:rPr lang="en-US" dirty="0" smtClean="0"/>
              <a:t>Files will be removed after 6 months, unless specifically requested: use the following links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arcg.is/1jzSKu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survey123.arcgis.com/share/04dadd5380e343eb96dd8f0481870825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All files are viewable through Directory Browsing, not secure, anyone has access to them</a:t>
            </a:r>
          </a:p>
          <a:p>
            <a:pPr lvl="1"/>
            <a:r>
              <a:rPr lang="en-US" dirty="0" smtClean="0"/>
              <a:t>Confidential data should NOT be placed here</a:t>
            </a:r>
          </a:p>
          <a:p>
            <a:r>
              <a:rPr lang="en-US" dirty="0" smtClean="0"/>
              <a:t>Whenever possible try to zip(compress) the files into one (1) .zip file</a:t>
            </a:r>
          </a:p>
          <a:p>
            <a:pPr lvl="1"/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Admin Use Only: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www.arcgis.com/apps/dashboards/97a010cc626243718bddc6df937fc8a4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25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Contact</a:t>
            </a:r>
          </a:p>
          <a:p>
            <a:r>
              <a:rPr lang="en-US" dirty="0" smtClean="0"/>
              <a:t>gishelp@ci.superior.wi.us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65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raining presentation.potx" id="{7B9FCAFE-DDE5-4198-9987-54DFCAD80598}" vid="{6015A8B0-C387-4E39-945C-0F39E3EB10B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</Template>
  <TotalTime>658</TotalTime>
  <Words>430</Words>
  <Application>Microsoft Office PowerPoint</Application>
  <PresentationFormat>Custom</PresentationFormat>
  <Paragraphs>69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Training presentation</vt:lpstr>
      <vt:lpstr>Using the Media Fileserver with Directory Browsing Information Technology Staff Instructions</vt:lpstr>
      <vt:lpstr>Introduction</vt:lpstr>
      <vt:lpstr>Internal File/Folder Upload</vt:lpstr>
      <vt:lpstr>Internal File/Folder Upload</vt:lpstr>
      <vt:lpstr>Determine the URL to share your files/folder</vt:lpstr>
      <vt:lpstr>Determine the URL to share your files/folder</vt:lpstr>
      <vt:lpstr>Limitations/Policy</vt:lpstr>
      <vt:lpstr>For Assistance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Media Fileserver</dc:title>
  <dc:creator>Fiskness, Jon</dc:creator>
  <cp:lastModifiedBy>sg</cp:lastModifiedBy>
  <cp:revision>34</cp:revision>
  <cp:lastPrinted>2022-01-18T12:34:34Z</cp:lastPrinted>
  <dcterms:created xsi:type="dcterms:W3CDTF">2021-12-28T19:36:41Z</dcterms:created>
  <dcterms:modified xsi:type="dcterms:W3CDTF">2022-01-18T12:37:19Z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